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B65D6-2496-4FCC-B9E3-E3B592B695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DD6434-0D5D-4366-95FC-E8C3B9A1C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63C57-916A-4790-BC82-0EA1645F9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6892-C143-4CDF-9D58-CA8AB390DF88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AD2B1-72C4-4D38-9E86-020B8852A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E71EA-1D56-490F-9397-EFD4E14A2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51B1-709C-4778-B811-C52EDE8A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B5AD5-5C3C-4833-9BE4-0D0E627FB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A2F96A-0DE7-4CE5-95ED-86A3963B9E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25777-4E6A-4AAB-9791-3EC2E256A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6892-C143-4CDF-9D58-CA8AB390DF88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5460D-039F-499C-A485-C092EF512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AE00D-72EC-40D4-94C5-45623ADB2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51B1-709C-4778-B811-C52EDE8A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49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5190F4-48D7-422D-9B39-3E4FFD41AE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620386-A17B-4BD2-896C-A4EBE9850A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B31DF-6344-4C6C-8094-49F4E4D74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6892-C143-4CDF-9D58-CA8AB390DF88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9D7CB-8887-4EC6-9B3F-111EED991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A2327-BE50-473A-A076-B15EA6FBB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51B1-709C-4778-B811-C52EDE8A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5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AD50D-E52F-4AB3-8511-E02DDC783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C867D-ACC8-46A6-84FC-324402C79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8C161-A601-4C58-B22F-34374EE0B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6892-C143-4CDF-9D58-CA8AB390DF88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1F7F5-DCB6-4F14-8C4E-AC8D3F93D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BAB68-77A8-4F91-AE8C-222F53705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51B1-709C-4778-B811-C52EDE8A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23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BE194-118D-472D-9686-824CD21A1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CCA93-B751-497B-9F76-62B7005B0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53F35-6AB6-49AB-BE30-26D8B54AC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6892-C143-4CDF-9D58-CA8AB390DF88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BD191-9D78-4E3C-89F7-E790C4F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0C7D4-2AB4-4B55-B6EC-B411BFD11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51B1-709C-4778-B811-C52EDE8A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F40A7-9AAC-418D-95F2-274284651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DFC26-3FC4-4F87-8BFD-D62DCC679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ADC33D-7CE1-4D34-AD28-CEDC93E79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1C4529-CAF7-4A4A-BD5C-0ADAB6A7D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6892-C143-4CDF-9D58-CA8AB390DF88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BDE278-89A5-4C3A-9774-39B0369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E895E9-926B-495F-8D7A-2C58C9DA1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51B1-709C-4778-B811-C52EDE8A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67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86AC5-6DA1-498E-8CC4-BCDBBD753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70E9D-32F0-4603-8372-04491955F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D8E245-3ADE-4034-86EE-611DA2181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317DF6-1734-4CB9-B45A-376BD53FED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BEDFE6-9712-408A-A2F8-1A7224395C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3F90CC-CFDF-46E6-899D-307D42E6E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6892-C143-4CDF-9D58-CA8AB390DF88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16E69C-C60B-44E8-9209-0A747CD69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91C9CD-0FEC-4497-9891-44F2694BF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51B1-709C-4778-B811-C52EDE8A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10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1510-A7F9-4444-BF34-40CE244C9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9B2B99-2060-45FD-A5BE-B6364C68B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6892-C143-4CDF-9D58-CA8AB390DF88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70662B-8250-4991-BC8E-2ABF42E72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0554FD-D665-41BB-BB37-58B81BEFA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51B1-709C-4778-B811-C52EDE8A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3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AE8F8A-A83E-4018-A8BC-CBF73BCA1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6892-C143-4CDF-9D58-CA8AB390DF88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ADD9F8-5FE4-493C-A64B-9562CFF6A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327AB3-AC24-4734-9387-965309EE3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51B1-709C-4778-B811-C52EDE8A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86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9963A-9211-4295-8D49-0D6BC59B2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D5714-1CFA-4D4A-9484-BA7A15361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E30161-7ADD-407C-AC2D-76D71585AA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FA04F6-DCF4-47C2-886E-C42BA13A4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6892-C143-4CDF-9D58-CA8AB390DF88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918962-3A45-4D36-958B-57820773E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E48BB1-8AF1-42FA-9889-7FA5002B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51B1-709C-4778-B811-C52EDE8A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691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BDE91-F8AF-4302-87BD-CF12BEE68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E62622-7BDF-4419-B069-81917179A0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2D8FD7-FA44-4406-AEEA-412A598007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D48C5-037E-4003-960B-17A0B0284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6892-C143-4CDF-9D58-CA8AB390DF88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374EE7-71CA-435A-9AFC-AF394E277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7F4B92-8110-49E9-8B74-CDE85E38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51B1-709C-4778-B811-C52EDE8A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6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543C41-0F04-4742-83F3-160FC8326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87FC4B-5538-409F-9BF1-923726280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1AE46-5F64-46D7-975B-4DA4AF467A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46892-C143-4CDF-9D58-CA8AB390DF88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1FC63-C820-42E9-89A8-60AB9C6051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26279-D931-458F-88EA-02C10FF6AE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551B1-709C-4778-B811-C52EDE8A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1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64537A4-19FF-4DDD-B19D-A54E1F4A9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371" y="141890"/>
            <a:ext cx="11603421" cy="658998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31CE70-3DAA-4B4F-9A0E-6089138C03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039" y="1879567"/>
            <a:ext cx="8067921" cy="444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13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196"/>
    </mc:Choice>
    <mc:Fallback xmlns="">
      <p:transition spd="slow" advTm="2419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21101C9-757E-49B0-BC5B-A0B2EAB8A44A}"/>
                  </a:ext>
                </a:extLst>
              </p:cNvPr>
              <p:cNvSpPr/>
              <p:nvPr/>
            </p:nvSpPr>
            <p:spPr>
              <a:xfrm>
                <a:off x="4637314" y="652599"/>
                <a:ext cx="6096000" cy="555280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ar-IQ" sz="3600" dirty="0">
                    <a:latin typeface="Calibri" panose="020F0502020204030204" pitchFamily="34" charset="0"/>
                    <a:ea typeface="Times New Roman" panose="02020603050405020304" pitchFamily="18" charset="0"/>
                    <a:cs typeface="+mj-cs"/>
                  </a:rPr>
                  <a:t>البرهان:</a:t>
                </a:r>
                <a:endParaRPr lang="en-US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+mj-cs"/>
                </a:endParaRPr>
              </a:p>
              <a:p>
                <a:pPr marL="342900" marR="0" lvl="0" indent="-342900" algn="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+mj-cs"/>
                  <a:buAutoNum type="arabic1Minus"/>
                </a:pPr>
                <a:r>
                  <a:rPr lang="ar-IQ" sz="3600" dirty="0">
                    <a:latin typeface="Calibri" panose="020F0502020204030204" pitchFamily="34" charset="0"/>
                    <a:ea typeface="Times New Roman" panose="02020603050405020304" pitchFamily="18" charset="0"/>
                    <a:cs typeface="+mj-cs"/>
                  </a:rPr>
                  <a:t>  نبرهن 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j-cs"/>
                      </a:rPr>
                      <m:t>𝐴</m:t>
                    </m:r>
                    <m:r>
                      <a:rPr lang="en-US" sz="3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j-cs"/>
                      </a:rPr>
                      <m:t>∪</m:t>
                    </m:r>
                    <m:r>
                      <a:rPr lang="en-US" sz="3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j-cs"/>
                      </a:rPr>
                      <m:t>𝐴</m:t>
                    </m:r>
                    <m:r>
                      <a:rPr lang="en-US" sz="3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j-cs"/>
                      </a:rPr>
                      <m:t>=</m:t>
                    </m:r>
                    <m:r>
                      <a:rPr lang="en-US" sz="3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j-cs"/>
                      </a:rPr>
                      <m:t>𝐴</m:t>
                    </m:r>
                  </m:oMath>
                </a14:m>
                <a:endParaRPr lang="en-US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+mj-cs"/>
                </a:endParaRPr>
              </a:p>
              <a:p>
                <a:pPr algn="ctr" rtl="1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𝐴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⊆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𝐴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⟶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𝐴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∪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𝐴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=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𝐴</m:t>
                      </m:r>
                    </m:oMath>
                  </m:oMathPara>
                </a14:m>
                <a:endParaRPr lang="en-US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+mj-cs"/>
                </a:endParaRPr>
              </a:p>
              <a:p>
                <a:pPr marL="342900" marR="0" lvl="0" indent="-342900" algn="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+mj-cs"/>
                  <a:buAutoNum type="arabic1Minus"/>
                </a:pPr>
                <a:r>
                  <a:rPr lang="ar-IQ" sz="3600" dirty="0">
                    <a:latin typeface="Calibri" panose="020F0502020204030204" pitchFamily="34" charset="0"/>
                    <a:ea typeface="Times New Roman" panose="02020603050405020304" pitchFamily="18" charset="0"/>
                    <a:cs typeface="+mj-cs"/>
                  </a:rPr>
                  <a:t> الان نبرهن 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j-cs"/>
                      </a:rPr>
                      <m:t>𝐴</m:t>
                    </m:r>
                    <m:r>
                      <a:rPr lang="en-US" sz="3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j-cs"/>
                      </a:rPr>
                      <m:t>⋃</m:t>
                    </m:r>
                    <m:r>
                      <a:rPr lang="en-US" sz="3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j-cs"/>
                      </a:rPr>
                      <m:t>𝐵</m:t>
                    </m:r>
                    <m:r>
                      <a:rPr lang="en-US" sz="3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j-cs"/>
                      </a:rPr>
                      <m:t>=</m:t>
                    </m:r>
                    <m:r>
                      <a:rPr lang="en-US" sz="3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j-cs"/>
                      </a:rPr>
                      <m:t>𝐵</m:t>
                    </m:r>
                    <m:r>
                      <a:rPr lang="en-US" sz="3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j-cs"/>
                      </a:rPr>
                      <m:t>⋃</m:t>
                    </m:r>
                    <m:r>
                      <a:rPr lang="en-US" sz="3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j-cs"/>
                      </a:rPr>
                      <m:t>𝐴</m:t>
                    </m:r>
                  </m:oMath>
                </a14:m>
                <a:r>
                  <a:rPr lang="ar-IQ" sz="3600" dirty="0">
                    <a:latin typeface="Calibri" panose="020F0502020204030204" pitchFamily="34" charset="0"/>
                    <a:ea typeface="Times New Roman" panose="02020603050405020304" pitchFamily="18" charset="0"/>
                    <a:cs typeface="+mj-cs"/>
                  </a:rPr>
                  <a:t> بطريقة السلسلة</a:t>
                </a:r>
                <a:endParaRPr lang="en-US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+mj-cs"/>
                </a:endParaRPr>
              </a:p>
              <a:p>
                <a:pPr marL="228600" marR="0" algn="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𝑥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∈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𝐴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⋃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𝐵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⟷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𝑥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∈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𝐴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 ∨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𝑥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∈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𝐵</m:t>
                      </m:r>
                    </m:oMath>
                  </m:oMathPara>
                </a14:m>
                <a:endParaRPr lang="en-US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+mj-cs"/>
                </a:endParaRPr>
              </a:p>
              <a:p>
                <a:pPr marL="228600" marR="0" algn="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                    ⟷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𝑥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∈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𝐵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 ∨ 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𝑥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∈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𝐴</m:t>
                      </m:r>
                    </m:oMath>
                  </m:oMathPara>
                </a14:m>
                <a:endParaRPr lang="en-US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+mj-cs"/>
                </a:endParaRPr>
              </a:p>
              <a:p>
                <a:pPr marL="228600" marR="0" algn="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           ⟷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𝑥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∈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𝐵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∪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j-cs"/>
                        </a:rPr>
                        <m:t>𝐴</m:t>
                      </m:r>
                    </m:oMath>
                  </m:oMathPara>
                </a14:m>
                <a:endParaRPr lang="en-US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+mj-c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21101C9-757E-49B0-BC5B-A0B2EAB8A4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14" y="652599"/>
                <a:ext cx="6096000" cy="5552802"/>
              </a:xfrm>
              <a:prstGeom prst="rect">
                <a:avLst/>
              </a:prstGeom>
              <a:blipFill>
                <a:blip r:embed="rId4"/>
                <a:stretch>
                  <a:fillRect l="-4800" t="-1756" r="-3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844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829"/>
    </mc:Choice>
    <mc:Fallback xmlns="">
      <p:transition spd="slow" advTm="154829"/>
    </mc:Fallback>
  </mc:AlternateContent>
  <p:extLst>
    <p:ext uri="{3A86A75C-4F4B-4683-9AE1-C65F6400EC91}">
      <p14:laserTraceLst xmlns:p14="http://schemas.microsoft.com/office/powerpoint/2010/main">
        <p14:tracePtLst>
          <p14:tracePt t="2653" x="7296150" y="5616575"/>
          <p14:tracePt t="2667" x="7296150" y="5602288"/>
          <p14:tracePt t="3657" x="7296150" y="5575300"/>
          <p14:tracePt t="3658" x="7281863" y="2608263"/>
          <p14:tracePt t="4657" x="7267575" y="2497138"/>
          <p14:tracePt t="4658" x="7378700" y="1352550"/>
          <p14:tracePt t="5657" x="7378700" y="1366838"/>
          <p14:tracePt t="5658" x="7461250" y="1670050"/>
          <p14:tracePt t="6657" x="7461250" y="1682750"/>
          <p14:tracePt t="6658" x="7613650" y="2084388"/>
          <p14:tracePt t="7657" x="7626350" y="2084388"/>
          <p14:tracePt t="7658" x="8261350" y="1987550"/>
          <p14:tracePt t="8658" x="8261350" y="1973263"/>
          <p14:tracePt t="8658" x="8054975" y="1905000"/>
          <p14:tracePt t="13060" x="8026400" y="1905000"/>
          <p14:tracePt t="13083" x="8013700" y="1905000"/>
          <p14:tracePt t="14057" x="7972425" y="1905000"/>
          <p14:tracePt t="14058" x="7158038" y="2428875"/>
          <p14:tracePt t="14058" x="7143750" y="2443163"/>
          <p14:tracePt t="15057" x="7131050" y="2455863"/>
          <p14:tracePt t="15058" x="6854825" y="2690813"/>
          <p14:tracePt t="17853" x="6840538" y="2690813"/>
          <p14:tracePt t="17890" x="6826250" y="2690813"/>
          <p14:tracePt t="18857" x="6799263" y="2690813"/>
          <p14:tracePt t="18857" x="6357938" y="2814638"/>
          <p14:tracePt t="19857" x="6343650" y="2814638"/>
          <p14:tracePt t="19858" x="6151563" y="2732088"/>
          <p14:tracePt t="20857" x="6137275" y="2732088"/>
          <p14:tracePt t="20858" x="6054725" y="2525713"/>
          <p14:tracePt t="21857" x="6069013" y="2525713"/>
          <p14:tracePt t="21858" x="6469063" y="2593975"/>
          <p14:tracePt t="25746" x="6454775" y="2579688"/>
          <p14:tracePt t="25759" x="6440488" y="2579688"/>
          <p14:tracePt t="26747" x="6427788" y="2579688"/>
          <p14:tracePt t="26747" x="5943600" y="2663825"/>
          <p14:tracePt t="27748" x="5916613" y="2690813"/>
          <p14:tracePt t="28747" x="5916613" y="2676525"/>
          <p14:tracePt t="28747" x="6496050" y="2635250"/>
          <p14:tracePt t="29748" x="6510338" y="2635250"/>
          <p14:tracePt t="30749" x="6689725" y="2663825"/>
          <p14:tracePt t="31757" x="6702425" y="2663825"/>
          <p14:tracePt t="31758" x="6716713" y="2608263"/>
          <p14:tracePt t="33627" x="6731000" y="2593975"/>
          <p14:tracePt t="33757" x="6743700" y="2579688"/>
          <p14:tracePt t="33757" x="7516813" y="1752600"/>
          <p14:tracePt t="33761" x="7626350" y="1641475"/>
          <p14:tracePt t="34757" x="7708900" y="1573213"/>
          <p14:tracePt t="34758" x="8467725" y="1573213"/>
          <p14:tracePt t="35757" x="8467725" y="1587500"/>
          <p14:tracePt t="35757" x="8455025" y="1641475"/>
          <p14:tracePt t="35760" x="8440738" y="1670050"/>
          <p14:tracePt t="36757" x="8413750" y="1697038"/>
          <p14:tracePt t="36758" x="6469063" y="3725863"/>
          <p14:tracePt t="38935" x="6496050" y="3725863"/>
          <p14:tracePt t="39757" x="6510338" y="3711575"/>
          <p14:tracePt t="39757" x="7116763" y="3643313"/>
          <p14:tracePt t="40757" x="7102475" y="3643313"/>
          <p14:tracePt t="40757" x="6661150" y="3517900"/>
          <p14:tracePt t="49976" x="6648450" y="3505200"/>
          <p14:tracePt t="49998" x="6619875" y="3505200"/>
          <p14:tracePt t="50976" x="6605588" y="3490913"/>
          <p14:tracePt t="50977" x="6772275" y="3187700"/>
          <p14:tracePt t="51980" x="6813550" y="3187700"/>
          <p14:tracePt t="51980" x="6923088" y="3228975"/>
          <p14:tracePt t="52966" x="6937375" y="3228975"/>
          <p14:tracePt t="52967" x="7516813" y="3132138"/>
          <p14:tracePt t="53966" x="7543800" y="3146425"/>
          <p14:tracePt t="53967" x="6937375" y="3214688"/>
          <p14:tracePt t="54967" x="6923088" y="3214688"/>
          <p14:tracePt t="54967" x="6619875" y="3228975"/>
          <p14:tracePt t="55968" x="6440488" y="3146425"/>
          <p14:tracePt t="56968" x="6330950" y="2938463"/>
          <p14:tracePt t="58209" x="6343650" y="2925763"/>
          <p14:tracePt t="58966" x="6357938" y="2925763"/>
          <p14:tracePt t="58967" x="7916863" y="3035300"/>
          <p14:tracePt t="59968" x="6964363" y="3614738"/>
          <p14:tracePt t="60966" x="6826250" y="3684588"/>
          <p14:tracePt t="60967" x="5627688" y="5132388"/>
          <p14:tracePt t="61966" x="5627688" y="5119688"/>
          <p14:tracePt t="61967" x="5943600" y="4705350"/>
          <p14:tracePt t="61968" x="6013450" y="4637088"/>
          <p14:tracePt t="62966" x="6069013" y="4567238"/>
          <p14:tracePt t="62967" x="6399213" y="4346575"/>
          <p14:tracePt t="63966" x="6427788" y="4332288"/>
          <p14:tracePt t="63967" x="9517063" y="4911725"/>
          <p14:tracePt t="64968" x="9005888" y="4705350"/>
          <p14:tracePt t="75962" x="8978900" y="4719638"/>
          <p14:tracePt t="75975" x="8964613" y="4732338"/>
          <p14:tracePt t="76966" x="8950325" y="4746625"/>
          <p14:tracePt t="76967" x="8550275" y="5119688"/>
          <p14:tracePt t="77966" x="8564563" y="5105400"/>
          <p14:tracePt t="77967" x="9020175" y="5119688"/>
          <p14:tracePt t="78967" x="9020175" y="5132388"/>
          <p14:tracePt t="79966" x="9020175" y="5146675"/>
          <p14:tracePt t="79966" x="8840788" y="5284788"/>
          <p14:tracePt t="80967" x="8729663" y="5892800"/>
          <p14:tracePt t="81966" x="8716963" y="6002338"/>
          <p14:tracePt t="81967" x="8634413" y="6513513"/>
          <p14:tracePt t="86260" x="8620125" y="6499225"/>
          <p14:tracePt t="86272" x="8605838" y="6457950"/>
          <p14:tracePt t="87256" x="8550275" y="6375400"/>
          <p14:tracePt t="87256" x="6275388" y="4278313"/>
          <p14:tracePt t="88555" x="6289675" y="4278313"/>
          <p14:tracePt t="89255" x="6302375" y="4278313"/>
          <p14:tracePt t="89256" x="7875588" y="5160963"/>
          <p14:tracePt t="90256" x="7888288" y="5175250"/>
          <p14:tracePt t="90256" x="8882063" y="5837238"/>
          <p14:tracePt t="101872" x="8867775" y="5837238"/>
          <p14:tracePt t="101907" x="8855075" y="5837238"/>
          <p14:tracePt t="102875" x="8840788" y="5837238"/>
          <p14:tracePt t="102876" x="8661400" y="5808663"/>
          <p14:tracePt t="103875" x="8647113" y="5808663"/>
          <p14:tracePt t="103876" x="8578850" y="5808663"/>
          <p14:tracePt t="104877" x="8564563" y="5808663"/>
          <p14:tracePt t="105875" x="8550275" y="5808663"/>
          <p14:tracePt t="105876" x="8054975" y="5588000"/>
          <p14:tracePt t="106876" x="8370888" y="5311775"/>
          <p14:tracePt t="107875" x="8385175" y="5299075"/>
          <p14:tracePt t="107876" x="8661400" y="5105400"/>
          <p14:tracePt t="108875" x="8661400" y="5091113"/>
          <p14:tracePt t="108876" x="8702675" y="5091113"/>
          <p14:tracePt t="111060" x="8702675" y="5078413"/>
          <p14:tracePt t="111097" x="8702675" y="5064125"/>
          <p14:tracePt t="112065" x="8688388" y="5049838"/>
          <p14:tracePt t="112066" x="8634413" y="4470400"/>
          <p14:tracePt t="113065" x="8634413" y="4457700"/>
          <p14:tracePt t="114248" x="8620125" y="4457700"/>
          <p14:tracePt t="115065" x="8620125" y="4443413"/>
          <p14:tracePt t="115066" x="6964363" y="4249738"/>
          <p14:tracePt t="116065" x="6951663" y="4249738"/>
          <p14:tracePt t="116066" x="6757988" y="4414838"/>
          <p14:tracePt t="117287" x="6772275" y="4414838"/>
          <p14:tracePt t="118065" x="6784975" y="4414838"/>
          <p14:tracePt t="118066" x="7116763" y="4470400"/>
          <p14:tracePt t="119065" x="7116763" y="4484688"/>
          <p14:tracePt t="119066" x="6978650" y="5657850"/>
          <p14:tracePt t="126696" x="6964363" y="5643563"/>
          <p14:tracePt t="126710" x="6951663" y="5616575"/>
          <p14:tracePt t="127695" x="6951663" y="5588000"/>
          <p14:tracePt t="127695" x="6496050" y="4678363"/>
          <p14:tracePt t="128696" x="6275388" y="4152900"/>
          <p14:tracePt t="129695" x="6275388" y="4167188"/>
          <p14:tracePt t="129696" x="8081963" y="5146675"/>
          <p14:tracePt t="130697" x="8067675" y="5684838"/>
          <p14:tracePt t="130699" x="8067675" y="5699125"/>
          <p14:tracePt t="131695" x="8067675" y="5713413"/>
          <p14:tracePt t="131695" x="8026400" y="4995863"/>
          <p14:tracePt t="132695" x="8026400" y="4953000"/>
          <p14:tracePt t="132696" x="8123238" y="4319588"/>
          <p14:tracePt t="133695" x="8123238" y="4305300"/>
          <p14:tracePt t="133695" x="8164513" y="5008563"/>
          <p14:tracePt t="134695" x="8164513" y="5022850"/>
          <p14:tracePt t="134695" x="8164513" y="5037138"/>
          <p14:tracePt t="137057" x="8150225" y="5037138"/>
          <p14:tracePt t="137082" x="8137525" y="5022850"/>
          <p14:tracePt t="138065" x="8123238" y="5022850"/>
          <p14:tracePt t="138065" x="6661150" y="4746625"/>
          <p14:tracePt t="139065" x="6648450" y="4746625"/>
          <p14:tracePt t="139065" x="6578600" y="4291013"/>
          <p14:tracePt t="140064" x="6592888" y="4291013"/>
          <p14:tracePt t="140065" x="7488238" y="4360863"/>
          <p14:tracePt t="141065" x="7488238" y="4373563"/>
          <p14:tracePt t="143498" x="7488238" y="4387850"/>
          <p14:tracePt t="143525" x="7488238" y="4402138"/>
          <p14:tracePt t="144504" x="7502525" y="4414838"/>
          <p14:tracePt t="144505" x="7764463" y="5299075"/>
          <p14:tracePt t="145506" x="7764463" y="5326063"/>
          <p14:tracePt t="147503" x="7764463" y="5340350"/>
          <p14:tracePt t="147515" x="7764463" y="5354638"/>
          <p14:tracePt t="148504" x="7764463" y="5367338"/>
          <p14:tracePt t="148505" x="7737475" y="6223000"/>
          <p14:tracePt t="149761" x="7737475" y="6196013"/>
          <p14:tracePt t="150494" x="7708900" y="6140450"/>
          <p14:tracePt t="150495" x="5930900" y="3919538"/>
          <p14:tracePt t="151496" x="7158038" y="5022850"/>
          <p14:tracePt t="152497" x="7543800" y="5229225"/>
          <p14:tracePt t="153495" x="7572375" y="5257800"/>
          <p14:tracePt t="153495" x="7875588" y="5837238"/>
        </p14:tracePtLst>
      </p14:laserTraceLst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4637D01-5B11-407B-9D4E-35B27EB8C7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0999" y="897749"/>
            <a:ext cx="5130001" cy="506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19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129"/>
    </mc:Choice>
    <mc:Fallback xmlns="">
      <p:transition spd="slow" advTm="65129"/>
    </mc:Fallback>
  </mc:AlternateContent>
  <p:extLst>
    <p:ext uri="{3A86A75C-4F4B-4683-9AE1-C65F6400EC91}">
      <p14:laserTraceLst xmlns:p14="http://schemas.microsoft.com/office/powerpoint/2010/main">
        <p14:tracePtLst>
          <p14:tracePt t="3868" x="7875588" y="5822950"/>
          <p14:tracePt t="3891" x="7875588" y="5795963"/>
          <p14:tracePt t="4867" x="7875588" y="5781675"/>
          <p14:tracePt t="4868" x="7075488" y="3490913"/>
          <p14:tracePt t="5869" x="6069013" y="1849438"/>
          <p14:tracePt t="6867" x="6040438" y="1835150"/>
          <p14:tracePt t="6868" x="5930900" y="1738313"/>
          <p14:tracePt t="10640" x="5930900" y="1752600"/>
          <p14:tracePt t="10652" x="5902325" y="1752600"/>
          <p14:tracePt t="11637" x="5902325" y="1766888"/>
          <p14:tracePt t="11638" x="5557838" y="2414588"/>
          <p14:tracePt t="15656" x="5557838" y="2443163"/>
          <p14:tracePt t="15679" x="5557838" y="2455863"/>
          <p14:tracePt t="16657" x="5557838" y="2470150"/>
          <p14:tracePt t="16658" x="5807075" y="2967038"/>
          <p14:tracePt t="21281" x="5807075" y="2952750"/>
          <p14:tracePt t="21294" x="5807075" y="2925763"/>
          <p14:tracePt t="22277" x="5807075" y="2884488"/>
          <p14:tracePt t="22278" x="5751513" y="2111375"/>
          <p14:tracePt t="23278" x="5751513" y="2373313"/>
          <p14:tracePt t="30691" x="5751513" y="2400300"/>
          <p14:tracePt t="30702" x="5751513" y="2443163"/>
          <p14:tracePt t="31687" x="5751513" y="2497138"/>
          <p14:tracePt t="31688" x="6164263" y="5975350"/>
          <p14:tracePt t="32687" x="6164263" y="5961063"/>
          <p14:tracePt t="32688" x="6069013" y="5160963"/>
          <p14:tracePt t="33687" x="6054725" y="5146675"/>
          <p14:tracePt t="33688" x="5861050" y="4829175"/>
          <p14:tracePt t="34687" x="5875338" y="4829175"/>
          <p14:tracePt t="34688" x="6207125" y="4719638"/>
          <p14:tracePt t="35687" x="6219825" y="4719638"/>
          <p14:tracePt t="35687" x="6234113" y="4691063"/>
          <p14:tracePt t="40330" x="6248400" y="4664075"/>
          <p14:tracePt t="40355" x="6261100" y="4649788"/>
          <p14:tracePt t="41336" x="6275388" y="4637088"/>
          <p14:tracePt t="41337" x="4619625" y="5422900"/>
          <p14:tracePt t="42338" x="4427538" y="5105400"/>
          <p14:tracePt t="43338" x="4937125" y="5037138"/>
          <p14:tracePt t="44336" x="4992688" y="5049838"/>
          <p14:tracePt t="44337" x="5737225" y="5422900"/>
          <p14:tracePt t="45338" x="5792788" y="5491163"/>
          <p14:tracePt t="46338" x="5999163" y="5381625"/>
          <p14:tracePt t="47346" x="6040438" y="5381625"/>
          <p14:tracePt t="47347" x="6302375" y="5340350"/>
          <p14:tracePt t="56987" x="6289675" y="5340350"/>
          <p14:tracePt t="57000" x="6275388" y="5340350"/>
          <p14:tracePt t="57986" x="6275388" y="5354638"/>
          <p14:tracePt t="57987" x="6164263" y="5616575"/>
          <p14:tracePt t="62126" x="6151563" y="5616575"/>
          <p14:tracePt t="62137" x="6137275" y="5616575"/>
          <p14:tracePt t="63126" x="6122988" y="5616575"/>
          <p14:tracePt t="63127" x="5586413" y="6084888"/>
          <p14:tracePt t="64129" x="5572125" y="6099175"/>
        </p14:tracePtLst>
      </p14:laserTraceLst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16B687-F6CC-4E65-B8E5-A38A67F3DB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8065" y="536997"/>
            <a:ext cx="6885001" cy="19687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D3348A4-46AA-425E-B41E-A346A70666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3065" y="2827125"/>
            <a:ext cx="4770001" cy="120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93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94"/>
    </mc:Choice>
    <mc:Fallback xmlns="">
      <p:transition spd="slow" advTm="28394"/>
    </mc:Fallback>
  </mc:AlternateContent>
  <p:extLst>
    <p:ext uri="{3A86A75C-4F4B-4683-9AE1-C65F6400EC91}">
      <p14:laserTraceLst xmlns:p14="http://schemas.microsoft.com/office/powerpoint/2010/main">
        <p14:tracePtLst>
          <p14:tracePt t="2569" x="5586413" y="6057900"/>
          <p14:tracePt t="2580" x="5599113" y="6016625"/>
          <p14:tracePt t="3564" x="5640388" y="5919788"/>
          <p14:tracePt t="3565" x="8275638" y="993775"/>
          <p14:tracePt t="4565" x="7847013" y="1670050"/>
          <p14:tracePt t="5564" x="7820025" y="1697038"/>
          <p14:tracePt t="5565" x="7572375" y="2263775"/>
          <p14:tracePt t="8229" x="7572375" y="2276475"/>
          <p14:tracePt t="8246" x="7558088" y="2290763"/>
          <p14:tracePt t="9234" x="7543800" y="2305050"/>
          <p14:tracePt t="9235" x="7019925" y="2884488"/>
          <p14:tracePt t="10236" x="6992938" y="2952750"/>
          <p14:tracePt t="11234" x="6992938" y="2938463"/>
          <p14:tracePt t="11235" x="7240588" y="3214688"/>
          <p14:tracePt t="12844" x="7240588" y="3228975"/>
          <p14:tracePt t="13234" x="7213600" y="3243263"/>
          <p14:tracePt t="13235" x="7005638" y="3284538"/>
          <p14:tracePt t="14234" x="6992938" y="3284538"/>
          <p14:tracePt t="14235" x="7213600" y="3311525"/>
          <p14:tracePt t="15234" x="7226300" y="3311525"/>
          <p14:tracePt t="15235" x="7626350" y="3255963"/>
          <p14:tracePt t="16235" x="8370888" y="3340100"/>
          <p14:tracePt t="16236" x="8385175" y="3340100"/>
          <p14:tracePt t="17234" x="8399463" y="3340100"/>
          <p14:tracePt t="17235" x="8978900" y="3352800"/>
          <p14:tracePt t="18235" x="9226550" y="3352800"/>
          <p14:tracePt t="18236" x="9240838" y="3352800"/>
          <p14:tracePt t="19234" x="9255125" y="3352800"/>
          <p14:tracePt t="19235" x="9170988" y="3340100"/>
          <p14:tracePt t="20236" x="7446963" y="3697288"/>
          <p14:tracePt t="21235" x="7446963" y="3711575"/>
          <p14:tracePt t="21238" x="7446963" y="3725863"/>
          <p14:tracePt t="22234" x="7446963" y="3740150"/>
          <p14:tracePt t="22235" x="7543800" y="4070350"/>
          <p14:tracePt t="23236" x="8370888" y="3740150"/>
          <p14:tracePt t="23239" x="8496300" y="3725863"/>
          <p14:tracePt t="24234" x="8564563" y="3725863"/>
          <p14:tracePt t="24235" x="9102725" y="4043363"/>
          <p14:tracePt t="25236" x="9117013" y="4056063"/>
          <p14:tracePt t="26236" x="9640888" y="4098925"/>
        </p14:tracePtLst>
      </p14:laserTraceLst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58B4ACA-8123-4F56-A0F8-41A9D5284C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1370" y="341657"/>
            <a:ext cx="6840001" cy="2430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5C87B8F-004E-4A95-A94A-A3341C2961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9415" y="3213300"/>
            <a:ext cx="4095000" cy="256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53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548"/>
    </mc:Choice>
    <mc:Fallback xmlns="">
      <p:transition spd="slow" advTm="32548"/>
    </mc:Fallback>
  </mc:AlternateContent>
  <p:extLst>
    <p:ext uri="{3A86A75C-4F4B-4683-9AE1-C65F6400EC91}">
      <p14:laserTraceLst xmlns:p14="http://schemas.microsoft.com/office/powerpoint/2010/main">
        <p14:tracePtLst>
          <p14:tracePt t="1894" x="9626600" y="4070350"/>
          <p14:tracePt t="1902" x="9626600" y="4043363"/>
          <p14:tracePt t="2902" x="9599613" y="4002088"/>
          <p14:tracePt t="2903" x="8647113" y="2138363"/>
          <p14:tracePt t="3904" x="7999413" y="1035050"/>
          <p14:tracePt t="4903" x="8013700" y="1214438"/>
          <p14:tracePt t="5902" x="8013700" y="1228725"/>
          <p14:tracePt t="5902" x="8040688" y="1711325"/>
          <p14:tracePt t="6903" x="8316913" y="2884488"/>
          <p14:tracePt t="7902" x="8316913" y="2897188"/>
          <p14:tracePt t="7903" x="8343900" y="3076575"/>
          <p14:tracePt t="13338" x="8343900" y="3105150"/>
          <p14:tracePt t="13350" x="8343900" y="3117850"/>
          <p14:tracePt t="14342" x="8343900" y="3146425"/>
          <p14:tracePt t="14342" x="8054975" y="3960813"/>
          <p14:tracePt t="16194" x="8081963" y="3960813"/>
          <p14:tracePt t="16341" x="8081963" y="3946525"/>
          <p14:tracePt t="16342" x="8302625" y="4029075"/>
          <p14:tracePt t="17342" x="8316913" y="4043363"/>
          <p14:tracePt t="17342" x="8537575" y="4346575"/>
          <p14:tracePt t="27529" x="8550275" y="4346575"/>
          <p14:tracePt t="27543" x="8550275" y="4360863"/>
          <p14:tracePt t="28532" x="8564563" y="4373563"/>
          <p14:tracePt t="28532" x="9240838" y="6499225"/>
          <p14:tracePt t="29533" x="9282113" y="6002338"/>
        </p14:tracePtLst>
      </p14:laserTraceLst>
    </p:ext>
  </p:extLs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074A672-4B98-4517-9095-2CB87AF814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5641" y="215196"/>
            <a:ext cx="6255001" cy="25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76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680"/>
    </mc:Choice>
    <mc:Fallback xmlns="">
      <p:transition spd="slow" advTm="46680"/>
    </mc:Fallback>
  </mc:AlternateContent>
  <p:extLst>
    <p:ext uri="{3A86A75C-4F4B-4683-9AE1-C65F6400EC91}">
      <p14:laserTraceLst xmlns:p14="http://schemas.microsoft.com/office/powerpoint/2010/main">
        <p14:tracePtLst>
          <p14:tracePt t="1065" x="9282113" y="5988050"/>
          <p14:tracePt t="1090" x="9282113" y="5975350"/>
          <p14:tracePt t="2071" x="9282113" y="5961063"/>
          <p14:tracePt t="2072" x="8096250" y="2843213"/>
          <p14:tracePt t="3071" x="8096250" y="2828925"/>
          <p14:tracePt t="3072" x="7902575" y="41275"/>
          <p14:tracePt t="4072" x="7723188" y="965200"/>
          <p14:tracePt t="5071" x="7723188" y="1008063"/>
          <p14:tracePt t="5072" x="7531100" y="1655763"/>
          <p14:tracePt t="6071" x="7516813" y="1655763"/>
          <p14:tracePt t="6072" x="7405688" y="1779588"/>
          <p14:tracePt t="7072" x="6578600" y="1725613"/>
          <p14:tracePt t="8071" x="6564313" y="1725613"/>
          <p14:tracePt t="8072" x="6013450" y="1808163"/>
          <p14:tracePt t="9072" x="6330950" y="1905000"/>
          <p14:tracePt t="10071" x="6357938" y="1905000"/>
          <p14:tracePt t="10072" x="6675438" y="1835150"/>
          <p14:tracePt t="11072" x="7213600" y="1738313"/>
          <p14:tracePt t="12071" x="7226300" y="1738313"/>
          <p14:tracePt t="12071" x="7902575" y="1697038"/>
          <p14:tracePt t="13073" x="7337425" y="1793875"/>
          <p14:tracePt t="14071" x="7296150" y="1835150"/>
          <p14:tracePt t="14071" x="7240588" y="1876425"/>
          <p14:tracePt t="15072" x="5902325" y="1905000"/>
          <p14:tracePt t="15075" x="5875338" y="1905000"/>
          <p14:tracePt t="16071" x="5861050" y="1905000"/>
          <p14:tracePt t="16072" x="5819775" y="1905000"/>
          <p14:tracePt t="21872" x="5834063" y="1905000"/>
          <p14:tracePt t="21897" x="5848350" y="1905000"/>
          <p14:tracePt t="22871" x="5861050" y="1890713"/>
          <p14:tracePt t="22872" x="6343650" y="1905000"/>
          <p14:tracePt t="24496" x="6330950" y="1905000"/>
          <p14:tracePt t="24870" x="6302375" y="1905000"/>
          <p14:tracePt t="24871" x="5943600" y="1905000"/>
          <p14:tracePt t="24873" x="5930900" y="1905000"/>
          <p14:tracePt t="25871" x="5930900" y="1917700"/>
          <p14:tracePt t="26871" x="5889625" y="1917700"/>
          <p14:tracePt t="26871" x="6454775" y="2000250"/>
          <p14:tracePt t="27872" x="8467725" y="1876425"/>
          <p14:tracePt t="27875" x="8482013" y="1876425"/>
          <p14:tracePt t="28870" x="8482013" y="1890713"/>
          <p14:tracePt t="28872" x="8937625" y="1973263"/>
          <p14:tracePt t="29872" x="7337425" y="2717800"/>
          <p14:tracePt t="30870" x="7323138" y="2717800"/>
          <p14:tracePt t="30872" x="6757988" y="2705100"/>
          <p14:tracePt t="32872" x="6054725" y="2828925"/>
          <p14:tracePt t="35710" x="6069013" y="2828925"/>
          <p14:tracePt t="35721" x="6081713" y="2828925"/>
          <p14:tracePt t="36710" x="6096000" y="2828925"/>
          <p14:tracePt t="36711" x="7254875" y="2897188"/>
          <p14:tracePt t="37796" x="7240588" y="2897188"/>
          <p14:tracePt t="38710" x="7213600" y="2897188"/>
          <p14:tracePt t="38711" x="6027738" y="2622550"/>
          <p14:tracePt t="39710" x="5999163" y="2608263"/>
          <p14:tracePt t="39711" x="5627688" y="2497138"/>
          <p14:tracePt t="42556" x="5627688" y="2484438"/>
          <p14:tracePt t="42580" x="5640388" y="2484438"/>
          <p14:tracePt t="43560" x="5640388" y="2470150"/>
          <p14:tracePt t="43561" x="6054725" y="2484438"/>
          <p14:tracePt t="44560" x="6069013" y="2484438"/>
          <p14:tracePt t="44561" x="7847013" y="2676525"/>
          <p14:tracePt t="45562" x="7847013" y="2663825"/>
        </p14:tracePtLst>
      </p14:laserTraceLst>
    </p:ext>
  </p:extLs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E6C0CDB-D83E-4B2F-87DA-014AEAAED0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499" y="53999"/>
            <a:ext cx="5895001" cy="675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77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796"/>
    </mc:Choice>
    <mc:Fallback xmlns="">
      <p:transition spd="slow" advTm="73796"/>
    </mc:Fallback>
  </mc:AlternateContent>
  <p:extLst>
    <p:ext uri="{3A86A75C-4F4B-4683-9AE1-C65F6400EC91}">
      <p14:laserTraceLst xmlns:p14="http://schemas.microsoft.com/office/powerpoint/2010/main">
        <p14:tracePtLst>
          <p14:tracePt t="848" x="7861300" y="2622550"/>
          <p14:tracePt t="2149" x="7847013" y="2622550"/>
          <p14:tracePt t="2796" x="7847013" y="2608263"/>
          <p14:tracePt t="2797" x="6427788" y="2538413"/>
          <p14:tracePt t="4493" x="6413500" y="2538413"/>
          <p14:tracePt t="4786" x="6399213" y="2525713"/>
          <p14:tracePt t="4787" x="5586413" y="2041525"/>
          <p14:tracePt t="5800" x="5572125" y="2028825"/>
          <p14:tracePt t="6786" x="5557838" y="2000250"/>
          <p14:tracePt t="6787" x="5448300" y="1352550"/>
          <p14:tracePt t="7838" x="5434013" y="1352550"/>
          <p14:tracePt t="8786" x="5419725" y="1338263"/>
          <p14:tracePt t="8787" x="4619625" y="1379538"/>
          <p14:tracePt t="9997" x="4633913" y="1379538"/>
          <p14:tracePt t="10786" x="4633913" y="1366838"/>
          <p14:tracePt t="10787" x="5145088" y="1158875"/>
          <p14:tracePt t="11786" x="5157788" y="1158875"/>
          <p14:tracePt t="11787" x="5116513" y="1214438"/>
          <p14:tracePt t="12786" x="5102225" y="1214438"/>
          <p14:tracePt t="12786" x="4165600" y="2759075"/>
          <p14:tracePt t="13787" x="4371975" y="2787650"/>
          <p14:tracePt t="14793" x="4386263" y="2787650"/>
          <p14:tracePt t="15786" x="4398963" y="2787650"/>
          <p14:tracePt t="15786" x="6469063" y="2400300"/>
          <p14:tracePt t="16786" x="6481763" y="2387600"/>
          <p14:tracePt t="16786" x="7378700" y="2235200"/>
          <p14:tracePt t="17787" x="7667625" y="2317750"/>
          <p14:tracePt t="21272" x="7654925" y="2317750"/>
          <p14:tracePt t="21289" x="7640638" y="2317750"/>
          <p14:tracePt t="22276" x="7626350" y="2317750"/>
          <p14:tracePt t="22276" x="6164263" y="2705100"/>
          <p14:tracePt t="23276" x="5972175" y="2746375"/>
          <p14:tracePt t="25067" x="5972175" y="2759075"/>
          <p14:tracePt t="25275" x="5972175" y="2787650"/>
          <p14:tracePt t="25276" x="5902325" y="3255963"/>
          <p14:tracePt t="26276" x="5902325" y="3270250"/>
          <p14:tracePt t="26276" x="5902325" y="3284538"/>
          <p14:tracePt t="30265" x="5875338" y="3284538"/>
          <p14:tracePt t="30277" x="5861050" y="3284538"/>
          <p14:tracePt t="31265" x="5834063" y="3297238"/>
          <p14:tracePt t="31266" x="4510088" y="4346575"/>
          <p14:tracePt t="34072" x="4524375" y="4346575"/>
          <p14:tracePt t="34085" x="4537075" y="4346575"/>
          <p14:tracePt t="35075" x="4551363" y="4346575"/>
          <p14:tracePt t="35076" x="5407025" y="4637088"/>
          <p14:tracePt t="45971" x="5419725" y="4637088"/>
          <p14:tracePt t="45997" x="5434013" y="4637088"/>
          <p14:tracePt t="46975" x="5448300" y="4637088"/>
          <p14:tracePt t="46976" x="5819775" y="4746625"/>
          <p14:tracePt t="57404" x="5819775" y="4760913"/>
          <p14:tracePt t="57440" x="5819775" y="4773613"/>
          <p14:tracePt t="58405" x="5819775" y="4787900"/>
          <p14:tracePt t="58406" x="5807075" y="5657850"/>
          <p14:tracePt t="59417" x="6178550" y="5588000"/>
          <p14:tracePt t="60415" x="6192838" y="5588000"/>
          <p14:tracePt t="60416" x="6207125" y="5575300"/>
          <p14:tracePt t="61416" x="6110288" y="5491163"/>
          <p14:tracePt t="63678" x="6110288" y="5478463"/>
          <p14:tracePt t="63689" x="6096000" y="5464175"/>
          <p14:tracePt t="64675" x="6081713" y="5449888"/>
          <p14:tracePt t="64675" x="5778500" y="4870450"/>
          <p14:tracePt t="65675" x="5778500" y="4843463"/>
          <p14:tracePt t="65676" x="5681663" y="4678363"/>
          <p14:tracePt t="67792" x="5695950" y="4678363"/>
          <p14:tracePt t="67815" x="5722938" y="4678363"/>
          <p14:tracePt t="68795" x="5737225" y="4664075"/>
          <p14:tracePt t="68796" x="6619875" y="4816475"/>
          <p14:tracePt t="69795" x="6634163" y="4816475"/>
          <p14:tracePt t="69796" x="5213350" y="5491163"/>
          <p14:tracePt t="70795" x="5199063" y="5505450"/>
          <p14:tracePt t="70795" x="3365500" y="6719888"/>
          <p14:tracePt t="71795" x="3365500" y="6734175"/>
          <p14:tracePt t="71796" x="4495800" y="6223000"/>
          <p14:tracePt t="72796" x="5295900" y="6099175"/>
        </p14:tracePtLst>
      </p14:laserTraceLst>
    </p:ext>
  </p:extLs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5664CC6-748E-45EF-9BF5-F6AA425DC6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6228" y="1070346"/>
            <a:ext cx="5580001" cy="415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36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191"/>
    </mc:Choice>
    <mc:Fallback xmlns="">
      <p:transition spd="slow" advTm="55191"/>
    </mc:Fallback>
  </mc:AlternateContent>
  <p:extLst>
    <p:ext uri="{3A86A75C-4F4B-4683-9AE1-C65F6400EC91}">
      <p14:laserTraceLst xmlns:p14="http://schemas.microsoft.com/office/powerpoint/2010/main">
        <p14:tracePtLst>
          <p14:tracePt t="1945" x="5281613" y="6057900"/>
          <p14:tracePt t="1957" x="5281613" y="6029325"/>
          <p14:tracePt t="2944" x="5268913" y="5988050"/>
          <p14:tracePt t="2945" x="4813300" y="1476375"/>
          <p14:tracePt t="3945" x="4813300" y="1462088"/>
          <p14:tracePt t="4947" x="4951413" y="2000250"/>
          <p14:tracePt t="5947" x="5102225" y="1393825"/>
          <p14:tracePt t="5947" x="5116513" y="1408113"/>
          <p14:tracePt t="6945" x="5130800" y="1408113"/>
          <p14:tracePt t="6945" x="5875338" y="2179638"/>
          <p14:tracePt t="7946" x="6357938" y="2111375"/>
          <p14:tracePt t="7948" x="6384925" y="2111375"/>
          <p14:tracePt t="8944" x="6399213" y="2111375"/>
          <p14:tracePt t="8945" x="7061200" y="2166938"/>
          <p14:tracePt t="9944" x="7046913" y="2166938"/>
          <p14:tracePt t="9945" x="6896100" y="2166938"/>
          <p14:tracePt t="10946" x="6592888" y="2249488"/>
          <p14:tracePt t="13197" x="6578600" y="2249488"/>
          <p14:tracePt t="13209" x="6551613" y="2249488"/>
          <p14:tracePt t="14194" x="6523038" y="2249488"/>
          <p14:tracePt t="14195" x="5516563" y="2828925"/>
          <p14:tracePt t="15194" x="5516563" y="2843213"/>
          <p14:tracePt t="15195" x="6040438" y="2828925"/>
          <p14:tracePt t="16194" x="6054725" y="2828925"/>
          <p14:tracePt t="17195" x="5681663" y="3243263"/>
          <p14:tracePt t="18194" x="5668963" y="3243263"/>
          <p14:tracePt t="18195" x="5668963" y="3228975"/>
          <p14:tracePt t="19194" x="5668963" y="3214688"/>
          <p14:tracePt t="19195" x="5668963" y="3187700"/>
          <p14:tracePt t="20194" x="5681663" y="3187700"/>
          <p14:tracePt t="20195" x="6081713" y="3381375"/>
          <p14:tracePt t="21194" x="6096000" y="3381375"/>
          <p14:tracePt t="29659" x="6096000" y="3408363"/>
          <p14:tracePt t="29671" x="6096000" y="3422650"/>
          <p14:tracePt t="30654" x="6096000" y="3435350"/>
          <p14:tracePt t="30655" x="5916613" y="3919538"/>
          <p14:tracePt t="33392" x="5930900" y="3919538"/>
          <p14:tracePt t="33416" x="5943600" y="3919538"/>
          <p14:tracePt t="34394" x="5957888" y="3919538"/>
          <p14:tracePt t="34395" x="6481763" y="4264025"/>
          <p14:tracePt t="34396" x="6496050" y="4264025"/>
          <p14:tracePt t="35395" x="6923088" y="4222750"/>
          <p14:tracePt t="36394" x="6937375" y="4222750"/>
          <p14:tracePt t="36395" x="7585075" y="4194175"/>
          <p14:tracePt t="36396" x="7599363" y="4194175"/>
          <p14:tracePt t="37395" x="7737475" y="4194175"/>
          <p14:tracePt t="40202" x="7737475" y="4208463"/>
          <p14:tracePt t="40226" x="7723188" y="4208463"/>
          <p14:tracePt t="41204" x="7723188" y="4222750"/>
          <p14:tracePt t="41204" x="6951663" y="4691063"/>
          <p14:tracePt t="42204" x="6937375" y="4705350"/>
          <p14:tracePt t="42205" x="6743700" y="4719638"/>
          <p14:tracePt t="44986" x="6743700" y="4732338"/>
          <p14:tracePt t="44997" x="6757988" y="4732338"/>
          <p14:tracePt t="45983" x="6772275" y="4732338"/>
          <p14:tracePt t="45984" x="7034213" y="4773613"/>
          <p14:tracePt t="46984" x="7046913" y="4773613"/>
          <p14:tracePt t="46984" x="7419975" y="4649788"/>
          <p14:tracePt t="47984" x="7405688" y="4649788"/>
          <p14:tracePt t="47984" x="7323138" y="4637088"/>
          <p14:tracePt t="48984" x="7337425" y="4637088"/>
          <p14:tracePt t="48984" x="7446963" y="4649788"/>
          <p14:tracePt t="49983" x="7434263" y="4649788"/>
          <p14:tracePt t="49984" x="7364413" y="4649788"/>
          <p14:tracePt t="50983" x="7351713" y="4664075"/>
          <p14:tracePt t="50984" x="6826250" y="5270500"/>
          <p14:tracePt t="51983" x="6813550" y="5284788"/>
          <p14:tracePt t="51984" x="6951663" y="5078413"/>
          <p14:tracePt t="52983" x="6964363" y="5078413"/>
          <p14:tracePt t="52984" x="6964363" y="5064125"/>
          <p14:tracePt t="53984" x="6964363" y="5049838"/>
          <p14:tracePt t="53984" x="6813550" y="4498975"/>
        </p14:tracePtLst>
      </p14:laserTraceLst>
    </p:ext>
  </p:extLs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24EFB33-9292-4739-A64D-75FCEFE360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8499" y="2067750"/>
            <a:ext cx="6975001" cy="27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75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39"/>
    </mc:Choice>
    <mc:Fallback xmlns="">
      <p:transition spd="slow" advTm="17739"/>
    </mc:Fallback>
  </mc:AlternateContent>
  <p:extLst>
    <p:ext uri="{3A86A75C-4F4B-4683-9AE1-C65F6400EC91}">
      <p14:laserTraceLst xmlns:p14="http://schemas.microsoft.com/office/powerpoint/2010/main">
        <p14:tracePtLst>
          <p14:tracePt t="2357" x="6813550" y="4511675"/>
          <p14:tracePt t="2369" x="6813550" y="4525963"/>
          <p14:tracePt t="3359" x="6799263" y="4540250"/>
          <p14:tracePt t="3360" x="6234113" y="5146675"/>
          <p14:tracePt t="5077" x="6219825" y="5146675"/>
          <p14:tracePt t="5359" x="6207125" y="5146675"/>
          <p14:tracePt t="5360" x="5227638" y="4637088"/>
          <p14:tracePt t="6361" x="4675188" y="4414838"/>
          <p14:tracePt t="7359" x="4648200" y="4387850"/>
          <p14:tracePt t="7360" x="4745038" y="3946525"/>
          <p14:tracePt t="8359" x="4745038" y="3960813"/>
          <p14:tracePt t="8360" x="4510088" y="4098925"/>
          <p14:tracePt t="9359" x="4483100" y="4098925"/>
          <p14:tracePt t="9360" x="3778250" y="4305300"/>
          <p14:tracePt t="10360" x="3544888" y="4332288"/>
          <p14:tracePt t="13461" x="3544888" y="4346575"/>
          <p14:tracePt t="13485" x="3544888" y="4360863"/>
          <p14:tracePt t="14459" x="3544888" y="4373563"/>
          <p14:tracePt t="14459" x="3833813" y="4981575"/>
        </p14:tracePtLst>
      </p14:laserTraceLst>
    </p:ext>
  </p:extLs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5BF966-01D3-4EE7-A255-B627719E4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9000" y="616500"/>
            <a:ext cx="4410000" cy="28125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119D8A5-C175-4546-80AE-5AD4365DB80E}"/>
                  </a:ext>
                </a:extLst>
              </p:cNvPr>
              <p:cNvSpPr/>
              <p:nvPr/>
            </p:nvSpPr>
            <p:spPr>
              <a:xfrm>
                <a:off x="5129049" y="3820629"/>
                <a:ext cx="6096000" cy="117166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228600" marR="0" algn="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IQ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البرهان:</a:t>
                </a:r>
                <a:endPara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 algn="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+mj-cs"/>
                  <a:buAutoNum type="arabic1Minus"/>
                </a:pPr>
                <a:r>
                  <a:rPr lang="ar-IQ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بما ان  </a:t>
                </a:r>
                <a14:m>
                  <m:oMath xmlns:m="http://schemas.openxmlformats.org/officeDocument/2006/math">
                    <m:r>
                      <a:rPr lang="ar-IQ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𝜑</m:t>
                    </m:r>
                    <m:r>
                      <a:rPr lang="ar-IQ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⊆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ar-IQ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فعليه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∩</m:t>
                    </m:r>
                    <m:r>
                      <a:rPr lang="ar-IQ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𝜑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=</m:t>
                    </m:r>
                    <m:r>
                      <a:rPr lang="ar-IQ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𝜑</m:t>
                    </m:r>
                  </m:oMath>
                </a14:m>
                <a:endPara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 algn="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+mj-cs"/>
                  <a:buAutoNum type="arabic1Minus"/>
                </a:pPr>
                <a:r>
                  <a:rPr lang="ar-IQ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بما ان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𝐴</m:t>
                    </m:r>
                    <m:r>
                      <a:rPr lang="ar-IQ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⊆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𝑈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ar-IQ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فعليه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∩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𝑈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𝐴</m:t>
                    </m:r>
                  </m:oMath>
                </a14:m>
                <a:endPara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119D8A5-C175-4546-80AE-5AD4365DB8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9049" y="3820629"/>
                <a:ext cx="6096000" cy="1171667"/>
              </a:xfrm>
              <a:prstGeom prst="rect">
                <a:avLst/>
              </a:prstGeom>
              <a:blipFill>
                <a:blip r:embed="rId5"/>
                <a:stretch>
                  <a:fillRect t="-3125" r="-800" b="-7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8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582"/>
    </mc:Choice>
    <mc:Fallback xmlns="">
      <p:transition spd="slow" advTm="46582"/>
    </mc:Fallback>
  </mc:AlternateContent>
  <p:extLst>
    <p:ext uri="{3A86A75C-4F4B-4683-9AE1-C65F6400EC91}">
      <p14:laserTraceLst xmlns:p14="http://schemas.microsoft.com/office/powerpoint/2010/main">
        <p14:tracePtLst>
          <p14:tracePt t="1383" x="3848100" y="4967288"/>
          <p14:tracePt t="1395" x="3862388" y="4940300"/>
          <p14:tracePt t="2379" x="3875088" y="4926013"/>
          <p14:tracePt t="2379" x="6261100" y="4029075"/>
          <p14:tracePt t="3379" x="6261100" y="4014788"/>
          <p14:tracePt t="3379" x="7019925" y="2497138"/>
          <p14:tracePt t="4379" x="7019925" y="2484438"/>
          <p14:tracePt t="4379" x="7943850" y="1546225"/>
          <p14:tracePt t="5399" x="7929563" y="1546225"/>
          <p14:tracePt t="6379" x="7929563" y="1573213"/>
          <p14:tracePt t="6379" x="7626350" y="2855913"/>
          <p14:tracePt t="7379" x="7626350" y="2870200"/>
          <p14:tracePt t="7380" x="7778750" y="2635250"/>
          <p14:tracePt t="13733" x="7793038" y="2649538"/>
          <p14:tracePt t="13759" x="7805738" y="2663825"/>
          <p14:tracePt t="14739" x="7820025" y="2663825"/>
          <p14:tracePt t="14739" x="9129713" y="4443413"/>
          <p14:tracePt t="15739" x="9158288" y="4498975"/>
          <p14:tracePt t="15739" x="9653588" y="4637088"/>
          <p14:tracePt t="16739" x="9667875" y="4637088"/>
          <p14:tracePt t="16740" x="9737725" y="4649788"/>
          <p14:tracePt t="21386" x="9737725" y="4637088"/>
          <p14:tracePt t="21397" x="9723438" y="4608513"/>
          <p14:tracePt t="22388" x="9696450" y="4552950"/>
          <p14:tracePt t="22389" x="7847013" y="1600200"/>
          <p14:tracePt t="23390" x="8205788" y="2000250"/>
          <p14:tracePt t="24388" x="8205788" y="2014538"/>
          <p14:tracePt t="25608" x="8220075" y="2014538"/>
          <p14:tracePt t="26388" x="8247063" y="2014538"/>
          <p14:tracePt t="26389" x="9461500" y="3505200"/>
          <p14:tracePt t="27388" x="9475788" y="3517900"/>
          <p14:tracePt t="27389" x="9805988" y="4581525"/>
          <p14:tracePt t="33200" x="9805988" y="4567238"/>
          <p14:tracePt t="33249" x="9791700" y="4567238"/>
          <p14:tracePt t="34208" x="9779000" y="4567238"/>
          <p14:tracePt t="34209" x="9682163" y="4567238"/>
          <p14:tracePt t="35210" x="8770938" y="4443413"/>
          <p14:tracePt t="36209" x="9488488" y="4787900"/>
          <p14:tracePt t="37208" x="9544050" y="4802188"/>
          <p14:tracePt t="37209" x="9805988" y="5008563"/>
          <p14:tracePt t="37214" x="9805988" y="5022850"/>
          <p14:tracePt t="38208" x="9805988" y="5037138"/>
          <p14:tracePt t="38209" x="9847263" y="5078413"/>
          <p14:tracePt t="42048" x="9847263" y="5064125"/>
          <p14:tracePt t="42071" x="9847263" y="5037138"/>
          <p14:tracePt t="43048" x="9847263" y="5022850"/>
          <p14:tracePt t="43049" x="9653588" y="4899025"/>
          <p14:tracePt t="44160" x="9626600" y="4899025"/>
          <p14:tracePt t="45048" x="9585325" y="4899025"/>
          <p14:tracePt t="45049" x="8978900" y="4911725"/>
        </p14:tracePtLst>
      </p14:laserTraceLst>
    </p:ext>
  </p:extLs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EB52655-17EC-4093-B48D-0D544AC09F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499" y="1465875"/>
            <a:ext cx="6525001" cy="392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99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271"/>
    </mc:Choice>
    <mc:Fallback xmlns="">
      <p:transition spd="slow" advTm="44271"/>
    </mc:Fallback>
  </mc:AlternateContent>
  <p:extLst>
    <p:ext uri="{3A86A75C-4F4B-4683-9AE1-C65F6400EC91}">
      <p14:laserTraceLst xmlns:p14="http://schemas.microsoft.com/office/powerpoint/2010/main">
        <p14:tracePtLst>
          <p14:tracePt t="10508" x="8964613" y="4911725"/>
          <p14:tracePt t="10521" x="8950325" y="4911725"/>
          <p14:tracePt t="11511" x="8937625" y="4911725"/>
          <p14:tracePt t="11512" x="7599363" y="4732338"/>
          <p14:tracePt t="12511" x="7572375" y="4746625"/>
          <p14:tracePt t="12512" x="7102475" y="4773613"/>
          <p14:tracePt t="13511" x="7089775" y="4773613"/>
          <p14:tracePt t="13512" x="5984875" y="5160963"/>
          <p14:tracePt t="14513" x="4537075" y="6416675"/>
          <p14:tracePt t="15511" x="4537075" y="6402388"/>
          <p14:tracePt t="15512" x="4495800" y="6346825"/>
          <p14:tracePt t="16511" x="4495800" y="6334125"/>
          <p14:tracePt t="16512" x="4192588" y="5575300"/>
          <p14:tracePt t="17867" x="4206875" y="5575300"/>
          <p14:tracePt t="18511" x="4219575" y="5561013"/>
          <p14:tracePt t="18512" x="4868863" y="5575300"/>
          <p14:tracePt t="19511" x="4881563" y="5575300"/>
          <p14:tracePt t="19512" x="5213350" y="5546725"/>
          <p14:tracePt t="19515" x="5213350" y="5561013"/>
          <p14:tracePt t="20511" x="5227638" y="5561013"/>
          <p14:tracePt t="20512" x="5419725" y="5546725"/>
          <p14:tracePt t="21513" x="5695950" y="5575300"/>
          <p14:tracePt t="21515" x="5710238" y="5575300"/>
          <p14:tracePt t="22511" x="5722938" y="5575300"/>
          <p14:tracePt t="22512" x="6096000" y="5588000"/>
          <p14:tracePt t="23511" x="6081713" y="5588000"/>
          <p14:tracePt t="23512" x="4827588" y="5740400"/>
          <p14:tracePt t="24511" x="4827588" y="5726113"/>
          <p14:tracePt t="24512" x="4965700" y="5657850"/>
          <p14:tracePt t="25513" x="5240338" y="5670550"/>
          <p14:tracePt t="26511" x="5254625" y="5670550"/>
          <p14:tracePt t="26512" x="5089525" y="5657850"/>
          <p14:tracePt t="27511" x="5075238" y="5657850"/>
          <p14:tracePt t="27512" x="4881563" y="5616575"/>
          <p14:tracePt t="35222" x="4881563" y="5602288"/>
          <p14:tracePt t="35246" x="4881563" y="5588000"/>
          <p14:tracePt t="36221" x="4868863" y="5575300"/>
          <p14:tracePt t="36221" x="4289425" y="5449888"/>
          <p14:tracePt t="37221" x="4275138" y="5449888"/>
          <p14:tracePt t="38241" x="4289425" y="5449888"/>
          <p14:tracePt t="38241" x="4660900" y="5478463"/>
          <p14:tracePt t="39241" x="4675188" y="5478463"/>
          <p14:tracePt t="39241" x="4730750" y="5505450"/>
          <p14:tracePt t="41118" x="4745038" y="5505450"/>
          <p14:tracePt t="41231" x="4757738" y="5505450"/>
          <p14:tracePt t="41231" x="4840288" y="5505450"/>
          <p14:tracePt t="42232" x="5530850" y="5491163"/>
          <p14:tracePt t="43231" x="5557838" y="5478463"/>
          <p14:tracePt t="43231" x="6013450" y="5534025"/>
        </p14:tracePtLst>
      </p14:laserTrace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43E9526-43AE-4792-9E14-D5F0E79DE6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31771" y="1240971"/>
            <a:ext cx="4463143" cy="301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90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962"/>
    </mc:Choice>
    <mc:Fallback xmlns="">
      <p:transition spd="slow" advTm="28962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DA3B403-4E9F-4FFB-AB11-A8C5BC4C85ED}"/>
                  </a:ext>
                </a:extLst>
              </p:cNvPr>
              <p:cNvSpPr/>
              <p:nvPr/>
            </p:nvSpPr>
            <p:spPr>
              <a:xfrm>
                <a:off x="3048000" y="854096"/>
                <a:ext cx="6096000" cy="514980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ar-SA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 </a:t>
                </a:r>
                <a:endPara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r" rtl="1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ar-SA" b="1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برهن:       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𝝋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⊆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𝑨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∩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𝑩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⊆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𝑨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∪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𝑩</m:t>
                    </m:r>
                  </m:oMath>
                </a14:m>
                <a:endPara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r" rtl="1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ar-SA" b="1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البرهان</a:t>
                </a:r>
                <a:r>
                  <a:rPr lang="ar-SA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: يجب ان نبرهن</a:t>
                </a:r>
                <a:endPara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𝜑</m:t>
                      </m:r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⊆</m:t>
                      </m:r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    ∧   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⊆</m:t>
                      </m:r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∪</m:t>
                      </m:r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𝐵</m:t>
                      </m:r>
                    </m:oMath>
                  </m:oMathPara>
                </a14:m>
                <a:endPara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r" rtl="1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ar-IQ" b="1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اولا:</a:t>
                </a:r>
                <a:r>
                  <a:rPr lang="ar-IQ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 يجب ان نبرهن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⊆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∩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r" rtl="1">
                  <a:lnSpc>
                    <a:spcPct val="107000"/>
                  </a:lnSpc>
                  <a:spcAft>
                    <a:spcPts val="800"/>
                  </a:spcAft>
                </a:pPr>
                <a:br>
                  <a:rPr lang="ar-IQ" dirty="0">
                    <a:latin typeface="Calibri" panose="020F0502020204030204" pitchFamily="34" charset="0"/>
                    <a:ea typeface="Times New Roman" panose="02020603050405020304" pitchFamily="18" charset="0"/>
                  </a:rPr>
                </a:br>
                <a:r>
                  <a:rPr lang="ar-IQ" b="1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الطريقة الاولى:</a:t>
                </a:r>
                <a:r>
                  <a:rPr lang="ar-IQ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 بما ان المجموعة الخالية هي مجموعة جزئية من اي مجموعة اخرى</a:t>
                </a:r>
                <a:endPara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 rtl="1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ar-IQ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وبما ان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∩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ar-SA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 مجموعة فعلية تم البرهان اي ان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⊆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∩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endPara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 rtl="1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ar-IQ" b="1" dirty="0">
                    <a:latin typeface="Calibri" panose="020F0502020204030204" pitchFamily="34" charset="0"/>
                    <a:ea typeface="Calibri" panose="020F0502020204030204" pitchFamily="34" charset="0"/>
                  </a:rPr>
                  <a:t>الطريقة الثانية: </a:t>
                </a:r>
                <a:r>
                  <a:rPr lang="ar-IQ" dirty="0">
                    <a:latin typeface="Calibri" panose="020F0502020204030204" pitchFamily="34" charset="0"/>
                    <a:ea typeface="Calibri" panose="020F0502020204030204" pitchFamily="34" charset="0"/>
                  </a:rPr>
                  <a:t>لكي نبرهن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⊆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∩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ar-SA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 يجب ان نبرهن </a:t>
                </a:r>
                <a:endPara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rtl="1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ar-IQ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(1)........................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⟶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∩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endPara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r" rtl="1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ar-IQ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لاحظ ان الجزء الاول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𝜑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ar-IQ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كاذب</a:t>
                </a:r>
                <a:r>
                  <a:rPr lang="ar-SA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 لان المجموعة الخالية لاتحوي اي عنصر وعليه العبارة (1) اعلاه صادقة بغض النظر عن صدق او كذب العبارة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∩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ar-SA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 (من جدول صدق الرابط    اذا كان...فأن).</a:t>
                </a:r>
                <a:endPara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DA3B403-4E9F-4FFB-AB11-A8C5BC4C85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854096"/>
                <a:ext cx="6096000" cy="5149808"/>
              </a:xfrm>
              <a:prstGeom prst="rect">
                <a:avLst/>
              </a:prstGeom>
              <a:blipFill>
                <a:blip r:embed="rId4"/>
                <a:stretch>
                  <a:fillRect t="-592" r="-800" b="-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696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969"/>
    </mc:Choice>
    <mc:Fallback xmlns="">
      <p:transition spd="slow" advTm="116969"/>
    </mc:Fallback>
  </mc:AlternateContent>
  <p:extLst>
    <p:ext uri="{3A86A75C-4F4B-4683-9AE1-C65F6400EC91}">
      <p14:laserTraceLst xmlns:p14="http://schemas.microsoft.com/office/powerpoint/2010/main">
        <p14:tracePtLst>
          <p14:tracePt t="2019" x="6013450" y="5519738"/>
          <p14:tracePt t="2032" x="6013450" y="5478463"/>
          <p14:tracePt t="3023" x="6027738" y="5437188"/>
          <p14:tracePt t="3024" x="6040438" y="2166938"/>
          <p14:tracePt t="4024" x="5972175" y="2208213"/>
          <p14:tracePt t="4024" x="6261100" y="1697038"/>
          <p14:tracePt t="5026" x="5722938" y="2746375"/>
          <p14:tracePt t="6023" x="5722938" y="2759075"/>
          <p14:tracePt t="6024" x="5695950" y="2814638"/>
          <p14:tracePt t="8805" x="5710238" y="2801938"/>
          <p14:tracePt t="8830" x="5737225" y="2801938"/>
          <p14:tracePt t="9803" x="5751513" y="2787650"/>
          <p14:tracePt t="9804" x="6399213" y="2717800"/>
          <p14:tracePt t="10805" x="6978650" y="2484438"/>
          <p14:tracePt t="11819" x="6978650" y="2497138"/>
          <p14:tracePt t="12803" x="6978650" y="2511425"/>
          <p14:tracePt t="12804" x="6826250" y="2843213"/>
          <p14:tracePt t="13805" x="6413500" y="3173413"/>
          <p14:tracePt t="20883" x="6413500" y="3187700"/>
          <p14:tracePt t="20906" x="6413500" y="3201988"/>
          <p14:tracePt t="21884" x="6537325" y="3505200"/>
          <p14:tracePt t="22885" x="6440488" y="3505200"/>
          <p14:tracePt t="23883" x="6427788" y="3505200"/>
          <p14:tracePt t="23884" x="6357938" y="3490913"/>
          <p14:tracePt t="26411" x="6357938" y="3476625"/>
          <p14:tracePt t="26422" x="6372225" y="3463925"/>
          <p14:tracePt t="27413" x="6372225" y="3449638"/>
          <p14:tracePt t="27413" x="6964363" y="2773363"/>
          <p14:tracePt t="28414" x="7061200" y="2649538"/>
          <p14:tracePt t="35076" x="7046913" y="2649538"/>
          <p14:tracePt t="35088" x="7034213" y="2649538"/>
          <p14:tracePt t="36073" x="7019925" y="2649538"/>
          <p14:tracePt t="36073" x="6578600" y="2925763"/>
          <p14:tracePt t="44424" x="6537325" y="2925763"/>
          <p14:tracePt t="44435" x="6496050" y="2925763"/>
          <p14:tracePt t="45422" x="6427788" y="2925763"/>
          <p14:tracePt t="45423" x="4937125" y="4414838"/>
          <p14:tracePt t="46422" x="4924425" y="4414838"/>
          <p14:tracePt t="46423" x="4745038" y="4608513"/>
          <p14:tracePt t="47422" x="4745038" y="4581525"/>
          <p14:tracePt t="47423" x="7185025" y="4581525"/>
          <p14:tracePt t="51222" x="7172325" y="4581525"/>
          <p14:tracePt t="51246" x="7143750" y="4581525"/>
          <p14:tracePt t="52222" x="7131050" y="4581525"/>
          <p14:tracePt t="52223" x="6040438" y="4567238"/>
          <p14:tracePt t="52223" x="6027738" y="4567238"/>
          <p14:tracePt t="53223" x="6013450" y="4567238"/>
          <p14:tracePt t="53223" x="6413500" y="4678363"/>
          <p14:tracePt t="55225" x="6399213" y="4664075"/>
          <p14:tracePt t="55237" x="6384925" y="4664075"/>
          <p14:tracePt t="56222" x="6343650" y="4649788"/>
          <p14:tracePt t="56223" x="5695950" y="4484688"/>
          <p14:tracePt t="57222" x="5710238" y="4484688"/>
          <p14:tracePt t="57223" x="5848350" y="4402138"/>
          <p14:tracePt t="58276" x="5875338" y="4402138"/>
          <p14:tracePt t="59222" x="5889625" y="4402138"/>
          <p14:tracePt t="59223" x="6951663" y="4443413"/>
          <p14:tracePt t="60224" x="3586163" y="5629275"/>
          <p14:tracePt t="61222" x="3586163" y="5616575"/>
          <p14:tracePt t="61223" x="3600450" y="4926013"/>
          <p14:tracePt t="62222" x="3600450" y="4911725"/>
          <p14:tracePt t="62223" x="3668713" y="4829175"/>
          <p14:tracePt t="63222" x="3695700" y="4829175"/>
          <p14:tracePt t="63223" x="4262438" y="5064125"/>
          <p14:tracePt t="64258" x="4275138" y="5064125"/>
          <p14:tracePt t="65212" x="4303713" y="5064125"/>
          <p14:tracePt t="65213" x="4827588" y="4967288"/>
          <p14:tracePt t="67712" x="4813300" y="4967288"/>
          <p14:tracePt t="67736" x="4799013" y="4967288"/>
          <p14:tracePt t="68712" x="4799013" y="4981575"/>
          <p14:tracePt t="68713" x="3833813" y="5022850"/>
          <p14:tracePt t="69712" x="3821113" y="5022850"/>
          <p14:tracePt t="69713" x="3503613" y="4926013"/>
          <p14:tracePt t="75401" x="3530600" y="4926013"/>
          <p14:tracePt t="75426" x="3544888" y="4926013"/>
          <p14:tracePt t="76402" x="3557588" y="4926013"/>
          <p14:tracePt t="76402" x="3916363" y="4899025"/>
          <p14:tracePt t="76404" x="3944938" y="4899025"/>
          <p14:tracePt t="77402" x="3957638" y="4899025"/>
          <p14:tracePt t="77402" x="3971925" y="4911725"/>
          <p14:tracePt t="78402" x="3957638" y="4911725"/>
          <p14:tracePt t="78402" x="3875088" y="4911725"/>
          <p14:tracePt t="79402" x="3862388" y="4911725"/>
          <p14:tracePt t="79402" x="3475038" y="4746625"/>
          <p14:tracePt t="80402" x="3475038" y="4732338"/>
          <p14:tracePt t="80402" x="3433763" y="4884738"/>
          <p14:tracePt t="80406" x="3448050" y="4884738"/>
          <p14:tracePt t="81402" x="3448050" y="4899025"/>
          <p14:tracePt t="81403" x="3448050" y="4911725"/>
          <p14:tracePt t="82404" x="4041775" y="4843463"/>
          <p14:tracePt t="83402" x="4068763" y="4843463"/>
          <p14:tracePt t="83403" x="4316413" y="4857750"/>
          <p14:tracePt t="84404" x="4413250" y="4870450"/>
          <p14:tracePt t="87621" x="4413250" y="4857750"/>
          <p14:tracePt t="87633" x="4398963" y="4857750"/>
          <p14:tracePt t="88622" x="4398963" y="4843463"/>
          <p14:tracePt t="88622" x="4013200" y="4552950"/>
          <p14:tracePt t="89622" x="3998913" y="4552950"/>
          <p14:tracePt t="89622" x="3944938" y="5119688"/>
          <p14:tracePt t="90624" x="4068763" y="4995863"/>
          <p14:tracePt t="91622" x="4054475" y="4995863"/>
          <p14:tracePt t="91622" x="3627438" y="5037138"/>
          <p14:tracePt t="92623" x="3613150" y="4953000"/>
          <p14:tracePt t="93621" x="3613150" y="4940300"/>
          <p14:tracePt t="93622" x="3695700" y="4884738"/>
          <p14:tracePt t="94622" x="3709988" y="4870450"/>
          <p14:tracePt t="94622" x="4537075" y="4926013"/>
          <p14:tracePt t="95623" x="4716463" y="4816475"/>
          <p14:tracePt t="96621" x="4716463" y="4802188"/>
          <p14:tracePt t="96622" x="4703763" y="4802188"/>
          <p14:tracePt t="98604" x="4689475" y="4802188"/>
          <p14:tracePt t="98629" x="4675188" y="4802188"/>
          <p14:tracePt t="99621" x="4660900" y="4802188"/>
          <p14:tracePt t="99622" x="4083050" y="4816475"/>
          <p14:tracePt t="100621" x="4068763" y="4816475"/>
          <p14:tracePt t="100622" x="3613150" y="4884738"/>
          <p14:tracePt t="101621" x="3600450" y="4884738"/>
          <p14:tracePt t="101622" x="3557588" y="4899025"/>
          <p14:tracePt t="102815" x="3571875" y="4899025"/>
          <p14:tracePt t="103621" x="3586163" y="4899025"/>
          <p14:tracePt t="103622" x="4027488" y="5022850"/>
          <p14:tracePt t="104621" x="4027488" y="5037138"/>
          <p14:tracePt t="105623" x="3503613" y="4773613"/>
          <p14:tracePt t="106623" x="4745038" y="4540250"/>
          <p14:tracePt t="109333" x="4730750" y="4540250"/>
          <p14:tracePt t="109382" x="4716463" y="4540250"/>
          <p14:tracePt t="110341" x="4703763" y="4540250"/>
          <p14:tracePt t="110342" x="4219575" y="4664075"/>
          <p14:tracePt t="111341" x="4206875" y="4664075"/>
          <p14:tracePt t="111342" x="4745038" y="4995863"/>
          <p14:tracePt t="111345" x="4757738" y="4995863"/>
          <p14:tracePt t="112341" x="4772025" y="4995863"/>
          <p14:tracePt t="112343" x="5834063" y="4622800"/>
          <p14:tracePt t="113341" x="5861050" y="4622800"/>
          <p14:tracePt t="113341" x="6137275" y="4649788"/>
          <p14:tracePt t="114341" x="6151563" y="4649788"/>
          <p14:tracePt t="114342" x="6992938" y="4664075"/>
        </p14:tracePtLst>
      </p14:laserTraceLst>
    </p:ext>
  </p:extLs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1FEF2FC-6067-4287-B8A2-2C9888CF8453}"/>
                  </a:ext>
                </a:extLst>
              </p:cNvPr>
              <p:cNvSpPr/>
              <p:nvPr/>
            </p:nvSpPr>
            <p:spPr>
              <a:xfrm>
                <a:off x="3679371" y="2265420"/>
                <a:ext cx="6096000" cy="89024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ar-IQ" b="1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ثانيا: </a:t>
                </a:r>
                <a:r>
                  <a:rPr lang="ar-IQ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 نبرهن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∩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⊆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∪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endPara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rtl="1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𝐵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  ∧ 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∪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 ⟶   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⊆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∪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𝐵</m:t>
                      </m:r>
                    </m:oMath>
                  </m:oMathPara>
                </a14:m>
                <a:endPara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1FEF2FC-6067-4287-B8A2-2C9888CF84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9371" y="2265420"/>
                <a:ext cx="6096000" cy="890244"/>
              </a:xfrm>
              <a:prstGeom prst="rect">
                <a:avLst/>
              </a:prstGeom>
              <a:blipFill>
                <a:blip r:embed="rId4"/>
                <a:stretch>
                  <a:fillRect t="-4110" r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579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779"/>
    </mc:Choice>
    <mc:Fallback xmlns="">
      <p:transition spd="slow" advTm="51779"/>
    </mc:Fallback>
  </mc:AlternateContent>
  <p:extLst>
    <p:ext uri="{3A86A75C-4F4B-4683-9AE1-C65F6400EC91}">
      <p14:laserTraceLst xmlns:p14="http://schemas.microsoft.com/office/powerpoint/2010/main">
        <p14:tracePtLst>
          <p14:tracePt t="2811" x="6992938" y="4649788"/>
          <p14:tracePt t="2823" x="6992938" y="4622800"/>
          <p14:tracePt t="3806" x="7005638" y="4594225"/>
          <p14:tracePt t="3806" x="7626350" y="2593975"/>
          <p14:tracePt t="4806" x="7640638" y="2566988"/>
          <p14:tracePt t="4806" x="8399463" y="2538413"/>
          <p14:tracePt t="5875" x="8385175" y="2538413"/>
          <p14:tracePt t="6806" x="8370888" y="2538413"/>
          <p14:tracePt t="6806" x="4013200" y="3325813"/>
          <p14:tracePt t="7805" x="4027488" y="3325813"/>
          <p14:tracePt t="7806" x="4095750" y="3297238"/>
          <p14:tracePt t="8805" x="4124325" y="3284538"/>
          <p14:tracePt t="8806" x="4978400" y="3408363"/>
          <p14:tracePt t="9805" x="4978400" y="3422650"/>
          <p14:tracePt t="9806" x="5365750" y="3476625"/>
          <p14:tracePt t="10805" x="5365750" y="3463925"/>
          <p14:tracePt t="10806" x="5461000" y="3463925"/>
          <p14:tracePt t="19775" x="5475288" y="3463925"/>
          <p14:tracePt t="19790" x="5475288" y="3449638"/>
          <p14:tracePt t="20775" x="5489575" y="3449638"/>
          <p14:tracePt t="20776" x="5943600" y="3517900"/>
          <p14:tracePt t="21775" x="5957888" y="3517900"/>
          <p14:tracePt t="21776" x="5999163" y="3435350"/>
          <p14:tracePt t="21781" x="5999163" y="3422650"/>
          <p14:tracePt t="22775" x="5999163" y="3408363"/>
          <p14:tracePt t="22777" x="6040438" y="3214688"/>
          <p14:tracePt t="23777" x="6372225" y="3311525"/>
          <p14:tracePt t="24775" x="6399213" y="3325813"/>
          <p14:tracePt t="24776" x="6757988" y="3435350"/>
          <p14:tracePt t="25775" x="6743700" y="3435350"/>
          <p14:tracePt t="25776" x="6702425" y="3325813"/>
          <p14:tracePt t="30602" x="6689725" y="3325813"/>
          <p14:tracePt t="30615" x="6675438" y="3325813"/>
          <p14:tracePt t="31605" x="6661150" y="3325813"/>
          <p14:tracePt t="31606" x="4827588" y="3117850"/>
          <p14:tracePt t="33045" x="4840288" y="3117850"/>
          <p14:tracePt t="33605" x="4854575" y="3117850"/>
          <p14:tracePt t="33606" x="5434013" y="3187700"/>
          <p14:tracePt t="33607" x="5434013" y="3201988"/>
          <p14:tracePt t="34605" x="5448300" y="3201988"/>
          <p14:tracePt t="34606" x="5502275" y="3243263"/>
          <p14:tracePt t="35605" x="5516563" y="3243263"/>
          <p14:tracePt t="35606" x="6069013" y="3297238"/>
          <p14:tracePt t="36605" x="6081713" y="3297238"/>
          <p14:tracePt t="36606" x="6716713" y="3090863"/>
          <p14:tracePt t="37964" x="6689725" y="3090863"/>
          <p14:tracePt t="38605" x="6661150" y="3090863"/>
          <p14:tracePt t="38606" x="5116513" y="3173413"/>
          <p14:tracePt t="39605" x="5102225" y="3173413"/>
          <p14:tracePt t="39606" x="4675188" y="3008313"/>
          <p14:tracePt t="40649" x="4675188" y="2994025"/>
          <p14:tracePt t="41605" x="4675188" y="2981325"/>
          <p14:tracePt t="41605" x="7572375" y="2138363"/>
          <p14:tracePt t="42605" x="7531100" y="2166938"/>
          <p14:tracePt t="42605" x="6372225" y="3146425"/>
          <p14:tracePt t="48777" x="6343650" y="3146425"/>
          <p14:tracePt t="48789" x="6275388" y="3132138"/>
          <p14:tracePt t="49775" x="6164263" y="3090863"/>
          <p14:tracePt t="49775" x="1076325" y="579438"/>
          <p14:tracePt t="50775" x="1076325" y="565150"/>
        </p14:tracePtLst>
      </p14:laserTrace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>
            <a:extLst>
              <a:ext uri="{FF2B5EF4-FFF2-40B4-BE49-F238E27FC236}">
                <a16:creationId xmlns:a16="http://schemas.microsoft.com/office/drawing/2014/main" id="{411DFB02-FDF4-447F-9064-5A8BC5B099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6343" y="1690688"/>
            <a:ext cx="5508171" cy="4427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28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969"/>
    </mc:Choice>
    <mc:Fallback xmlns="">
      <p:transition spd="slow" advTm="52969"/>
    </mc:Fallback>
  </mc:AlternateContent>
  <p:extLst>
    <p:ext uri="{3A86A75C-4F4B-4683-9AE1-C65F6400EC91}">
      <p14:laserTraceLst xmlns:p14="http://schemas.microsoft.com/office/powerpoint/2010/main">
        <p14:tracePtLst>
          <p14:tracePt t="2833" x="6040438" y="4732338"/>
          <p14:tracePt t="2858" x="6040438" y="4746625"/>
          <p14:tracePt t="3831" x="6040438" y="4760913"/>
          <p14:tracePt t="3832" x="6110288" y="5037138"/>
          <p14:tracePt t="3835" x="6110288" y="5049838"/>
          <p14:tracePt t="4831" x="6110288" y="5064125"/>
          <p14:tracePt t="4832" x="6122988" y="5160963"/>
          <p14:tracePt t="5833" x="6137275" y="5175250"/>
        </p14:tracePtLst>
      </p14:laserTrace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>
            <a:extLst>
              <a:ext uri="{FF2B5EF4-FFF2-40B4-BE49-F238E27FC236}">
                <a16:creationId xmlns:a16="http://schemas.microsoft.com/office/drawing/2014/main" id="{2775C97F-E186-4AFE-A801-D569CD16D5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5999" y="807125"/>
            <a:ext cx="7020001" cy="508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7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590"/>
    </mc:Choice>
    <mc:Fallback xmlns="">
      <p:transition spd="slow" advTm="29590"/>
    </mc:Fallback>
  </mc:AlternateContent>
  <p:extLst>
    <p:ext uri="{3A86A75C-4F4B-4683-9AE1-C65F6400EC91}">
      <p14:laserTraceLst xmlns:p14="http://schemas.microsoft.com/office/powerpoint/2010/main">
        <p14:tracePtLst>
          <p14:tracePt t="15559" x="6122988" y="5175250"/>
          <p14:tracePt t="15572" x="6110288" y="5175250"/>
          <p14:tracePt t="16563" x="6069013" y="5175250"/>
          <p14:tracePt t="16564" x="5461000" y="5216525"/>
          <p14:tracePt t="17563" x="5448300" y="5202238"/>
          <p14:tracePt t="17564" x="5586413" y="5064125"/>
          <p14:tracePt t="18563" x="5586413" y="5049838"/>
          <p14:tracePt t="18564" x="6413500" y="4829175"/>
          <p14:tracePt t="19563" x="6427788" y="4816475"/>
          <p14:tracePt t="19564" x="6840538" y="4802188"/>
          <p14:tracePt t="20563" x="6854825" y="4802188"/>
          <p14:tracePt t="20564" x="7019925" y="4857750"/>
          <p14:tracePt t="22158" x="7005638" y="4857750"/>
          <p14:tracePt t="22563" x="6992938" y="4857750"/>
          <p14:tracePt t="22564" x="5557838" y="4981575"/>
          <p14:tracePt t="23563" x="5543550" y="4981575"/>
          <p14:tracePt t="23564" x="4689475" y="5822950"/>
          <p14:tracePt t="24563" x="4689475" y="5837238"/>
          <p14:tracePt t="25564" x="4868863" y="5781675"/>
          <p14:tracePt t="26563" x="4895850" y="5781675"/>
          <p14:tracePt t="26564" x="6481763" y="6016625"/>
          <p14:tracePt t="27564" x="7046913" y="6140450"/>
          <p14:tracePt t="28563" x="7089775" y="6126163"/>
          <p14:tracePt t="28564" x="7793038" y="5767388"/>
        </p14:tracePtLst>
      </p14:laserTrace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103800E-9503-4782-9FD3-F94EBF335E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5999" y="365125"/>
            <a:ext cx="6300001" cy="2205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608D220-2855-48B5-B2BA-346D246721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5999" y="3530079"/>
            <a:ext cx="4500000" cy="1346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6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392"/>
    </mc:Choice>
    <mc:Fallback xmlns="">
      <p:transition spd="slow" advTm="52392"/>
    </mc:Fallback>
  </mc:AlternateContent>
  <p:extLst>
    <p:ext uri="{3A86A75C-4F4B-4683-9AE1-C65F6400EC91}">
      <p14:laserTraceLst xmlns:p14="http://schemas.microsoft.com/office/powerpoint/2010/main">
        <p14:tracePtLst>
          <p14:tracePt t="2126" x="7793038" y="5754688"/>
          <p14:tracePt t="2137" x="7764463" y="5726113"/>
          <p14:tracePt t="3127" x="7723188" y="5670550"/>
          <p14:tracePt t="3128" x="4813300" y="2387600"/>
          <p14:tracePt t="4128" x="3833813" y="2138363"/>
          <p14:tracePt t="5127" x="3806825" y="2138363"/>
          <p14:tracePt t="5128" x="3406775" y="2125663"/>
          <p14:tracePt t="6127" x="3421063" y="2125663"/>
          <p14:tracePt t="6128" x="4068763" y="2125663"/>
          <p14:tracePt t="7128" x="4786313" y="2538413"/>
          <p14:tracePt t="29725" x="4786313" y="2552700"/>
          <p14:tracePt t="29736" x="4772025" y="2552700"/>
          <p14:tracePt t="30726" x="4757738" y="2579688"/>
          <p14:tracePt t="30727" x="3365500" y="4373563"/>
          <p14:tracePt t="31726" x="3351213" y="4402138"/>
          <p14:tracePt t="31727" x="3171825" y="4594225"/>
          <p14:tracePt t="32726" x="3186113" y="4594225"/>
          <p14:tracePt t="32727" x="3379788" y="4484688"/>
          <p14:tracePt t="33726" x="3392488" y="4484688"/>
          <p14:tracePt t="33727" x="4041775" y="4926013"/>
          <p14:tracePt t="34726" x="4054475" y="4926013"/>
          <p14:tracePt t="34727" x="4468813" y="5132388"/>
          <p14:tracePt t="45099" x="4468813" y="5119688"/>
          <p14:tracePt t="45110" x="4468813" y="5105400"/>
          <p14:tracePt t="46096" x="4468813" y="5078413"/>
          <p14:tracePt t="46096" x="3668713" y="2484438"/>
          <p14:tracePt t="47096" x="3668713" y="2455863"/>
          <p14:tracePt t="47097" x="3213100" y="1076325"/>
          <p14:tracePt t="48097" x="3295650" y="2635250"/>
          <p14:tracePt t="49097" x="4344988" y="3905250"/>
          <p14:tracePt t="50096" x="4398963" y="3890963"/>
          <p14:tracePt t="50097" x="6399213" y="2608263"/>
          <p14:tracePt t="51096" x="6413500" y="2608263"/>
          <p14:tracePt t="51097" x="6910388" y="2593975"/>
        </p14:tracePtLst>
      </p14:laserTrace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9BEB688-2CC0-48E4-9088-3EA7A8E86D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499" y="1188887"/>
            <a:ext cx="6705001" cy="23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1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977"/>
    </mc:Choice>
    <mc:Fallback xmlns="">
      <p:transition spd="slow" advTm="91977"/>
    </mc:Fallback>
  </mc:AlternateContent>
  <p:extLst>
    <p:ext uri="{3A86A75C-4F4B-4683-9AE1-C65F6400EC91}">
      <p14:laserTraceLst xmlns:p14="http://schemas.microsoft.com/office/powerpoint/2010/main">
        <p14:tracePtLst>
          <p14:tracePt t="4685" x="6896100" y="2579688"/>
          <p14:tracePt t="4697" x="6881813" y="2579688"/>
          <p14:tracePt t="5685" x="6881813" y="2566988"/>
          <p14:tracePt t="5686" x="5240338" y="2373313"/>
          <p14:tracePt t="6683" x="5213350" y="2373313"/>
          <p14:tracePt t="6684" x="4289425" y="2497138"/>
          <p14:tracePt t="6684" x="4275138" y="2497138"/>
          <p14:tracePt t="7683" x="4219575" y="2511425"/>
          <p14:tracePt t="7684" x="3516313" y="3049588"/>
          <p14:tracePt t="8683" x="3530600" y="3049588"/>
          <p14:tracePt t="8684" x="3724275" y="3187700"/>
          <p14:tracePt t="9683" x="3736975" y="3187700"/>
          <p14:tracePt t="9684" x="4330700" y="2967038"/>
          <p14:tracePt t="10693" x="4344988" y="2967038"/>
          <p14:tracePt t="10695" x="5516563" y="2870200"/>
          <p14:tracePt t="11693" x="5530850" y="2870200"/>
          <p14:tracePt t="11694" x="6316663" y="2870200"/>
          <p14:tracePt t="12695" x="6343650" y="2884488"/>
          <p14:tracePt t="32040" x="6343650" y="2870200"/>
          <p14:tracePt t="32053" x="6343650" y="2843213"/>
          <p14:tracePt t="33052" x="6330950" y="2828925"/>
          <p14:tracePt t="33053" x="5407025" y="2414588"/>
          <p14:tracePt t="34053" x="5365750" y="2387600"/>
          <p14:tracePt t="34054" x="3695700" y="2000250"/>
          <p14:tracePt t="35053" x="3683000" y="2000250"/>
          <p14:tracePt t="35053" x="3365500" y="2566988"/>
          <p14:tracePt t="37226" x="3365500" y="2552700"/>
          <p14:tracePt t="37239" x="3351213" y="2538413"/>
          <p14:tracePt t="38222" x="3351213" y="2525713"/>
          <p14:tracePt t="38223" x="3200400" y="1987550"/>
          <p14:tracePt t="39222" x="3213100" y="1973263"/>
          <p14:tracePt t="39223" x="3668713" y="2014538"/>
          <p14:tracePt t="39226" x="3695700" y="2055813"/>
          <p14:tracePt t="40222" x="3724275" y="2084388"/>
          <p14:tracePt t="40224" x="4095750" y="3173413"/>
          <p14:tracePt t="40226" x="4095750" y="3187700"/>
          <p14:tracePt t="41222" x="4095750" y="3201988"/>
          <p14:tracePt t="47350" x="4095750" y="3173413"/>
          <p14:tracePt t="47362" x="4095750" y="3160713"/>
          <p14:tracePt t="48352" x="4095750" y="3146425"/>
          <p14:tracePt t="48353" x="3916363" y="2884488"/>
          <p14:tracePt t="49352" x="3916363" y="2870200"/>
          <p14:tracePt t="49353" x="3778250" y="2870200"/>
          <p14:tracePt t="50473" x="3806825" y="2870200"/>
          <p14:tracePt t="51352" x="3806825" y="2855913"/>
          <p14:tracePt t="51353" x="4041775" y="2828925"/>
          <p14:tracePt t="52354" x="3998913" y="2801938"/>
          <p14:tracePt t="53352" x="3986213" y="2801938"/>
          <p14:tracePt t="53353" x="3862388" y="2732088"/>
          <p14:tracePt t="54474" x="3875088" y="2732088"/>
          <p14:tracePt t="55352" x="3889375" y="2732088"/>
          <p14:tracePt t="55353" x="4165600" y="2843213"/>
          <p14:tracePt t="56352" x="4151313" y="2843213"/>
          <p14:tracePt t="56353" x="3309938" y="2663825"/>
          <p14:tracePt t="57352" x="3295650" y="2663825"/>
          <p14:tracePt t="58352" x="3282950" y="2663825"/>
          <p14:tracePt t="58353" x="3241675" y="2732088"/>
          <p14:tracePt t="59352" x="3254375" y="2717800"/>
          <p14:tracePt t="59353" x="4095750" y="2690813"/>
          <p14:tracePt t="60352" x="4095750" y="2705100"/>
          <p14:tracePt t="60353" x="4110038" y="2705100"/>
          <p14:tracePt t="61352" x="4137025" y="2705100"/>
          <p14:tracePt t="61353" x="6096000" y="3090863"/>
          <p14:tracePt t="61356" x="6122988" y="3076575"/>
          <p14:tracePt t="62352" x="6151563" y="3076575"/>
          <p14:tracePt t="62353" x="7102475" y="3105150"/>
          <p14:tracePt t="63352" x="7116763" y="3105150"/>
          <p14:tracePt t="63353" x="6992938" y="2897188"/>
          <p14:tracePt t="64354" x="6122988" y="2828925"/>
          <p14:tracePt t="65352" x="6110288" y="2828925"/>
          <p14:tracePt t="65353" x="5889625" y="2690813"/>
          <p14:tracePt t="70238" x="5875338" y="2690813"/>
          <p14:tracePt t="70274" x="5861050" y="2690813"/>
          <p14:tracePt t="71242" x="5848350" y="2690813"/>
          <p14:tracePt t="71242" x="5048250" y="3105150"/>
          <p14:tracePt t="75242" x="5033963" y="3105150"/>
          <p14:tracePt t="75267" x="5019675" y="3105150"/>
          <p14:tracePt t="76242" x="5006975" y="3105150"/>
          <p14:tracePt t="76242" x="4041775" y="3725863"/>
          <p14:tracePt t="77242" x="4027488" y="3725863"/>
          <p14:tracePt t="77242" x="3641725" y="3932238"/>
          <p14:tracePt t="78243" x="3641725" y="3919538"/>
          <p14:tracePt t="79241" x="3654425" y="3919538"/>
          <p14:tracePt t="79242" x="3683000" y="3876675"/>
          <p14:tracePt t="80241" x="3683000" y="3863975"/>
          <p14:tracePt t="80242" x="3683000" y="3835400"/>
          <p14:tracePt t="81575" x="3695700" y="3835400"/>
          <p14:tracePt t="82241" x="3724275" y="3835400"/>
          <p14:tracePt t="82242" x="5461000" y="3573463"/>
          <p14:tracePt t="83241" x="5475288" y="3573463"/>
          <p14:tracePt t="83242" x="6316663" y="3517900"/>
          <p14:tracePt t="84242" x="6330950" y="3517900"/>
          <p14:tracePt t="84242" x="6992938" y="3532188"/>
          <p14:tracePt t="86163" x="6978650" y="3532188"/>
          <p14:tracePt t="86241" x="6964363" y="3532188"/>
          <p14:tracePt t="86242" x="6896100" y="3532188"/>
          <p14:tracePt t="87241" x="6869113" y="3532188"/>
          <p14:tracePt t="87242" x="4054475" y="3422650"/>
          <p14:tracePt t="89114" x="4068763" y="3422650"/>
          <p14:tracePt t="89241" x="4095750" y="3422650"/>
          <p14:tracePt t="89242" x="4757738" y="3284538"/>
          <p14:tracePt t="90242" x="4910138" y="3284538"/>
          <p14:tracePt t="90243" x="6648450" y="3919538"/>
        </p14:tracePtLst>
      </p14:laserTrace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>
            <a:extLst>
              <a:ext uri="{FF2B5EF4-FFF2-40B4-BE49-F238E27FC236}">
                <a16:creationId xmlns:a16="http://schemas.microsoft.com/office/drawing/2014/main" id="{7311C12F-D48B-4044-BDDD-317FCEBB8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5999" y="1046606"/>
            <a:ext cx="6660001" cy="408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51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337"/>
    </mc:Choice>
    <mc:Fallback xmlns="">
      <p:transition spd="slow" advTm="157337"/>
    </mc:Fallback>
  </mc:AlternateContent>
  <p:extLst>
    <p:ext uri="{3A86A75C-4F4B-4683-9AE1-C65F6400EC91}">
      <p14:laserTraceLst xmlns:p14="http://schemas.microsoft.com/office/powerpoint/2010/main">
        <p14:tracePtLst>
          <p14:tracePt t="3500" x="6648450" y="3905250"/>
          <p14:tracePt t="3511" x="6634163" y="3863975"/>
          <p14:tracePt t="4497" x="6605588" y="3835400"/>
          <p14:tracePt t="4498" x="5075238" y="2263775"/>
          <p14:tracePt t="5498" x="4840288" y="2346325"/>
          <p14:tracePt t="5501" x="4854575" y="2346325"/>
          <p14:tracePt t="6497" x="4868863" y="2346325"/>
          <p14:tracePt t="6497" x="5116513" y="2290763"/>
          <p14:tracePt t="7497" x="5130800" y="2290763"/>
          <p14:tracePt t="7498" x="5392738" y="2249488"/>
          <p14:tracePt t="8497" x="5378450" y="2249488"/>
          <p14:tracePt t="8497" x="4978400" y="2220913"/>
          <p14:tracePt t="12445" x="4965700" y="2220913"/>
          <p14:tracePt t="12457" x="4965700" y="2208213"/>
          <p14:tracePt t="13447" x="4951413" y="2208213"/>
          <p14:tracePt t="13447" x="4592638" y="2125663"/>
          <p14:tracePt t="14447" x="4592638" y="2111375"/>
          <p14:tracePt t="14447" x="4565650" y="2097088"/>
          <p14:tracePt t="15447" x="4578350" y="2097088"/>
          <p14:tracePt t="15447" x="5102225" y="2084388"/>
          <p14:tracePt t="16447" x="5116513" y="2084388"/>
          <p14:tracePt t="16447" x="5157788" y="2111375"/>
          <p14:tracePt t="18693" x="5145088" y="2111375"/>
          <p14:tracePt t="18717" x="5130800" y="2111375"/>
          <p14:tracePt t="19697" x="5116513" y="2111375"/>
          <p14:tracePt t="19697" x="4510088" y="2152650"/>
          <p14:tracePt t="22559" x="4524375" y="2166938"/>
          <p14:tracePt t="22572" x="4537075" y="2179638"/>
          <p14:tracePt t="23557" x="4565650" y="2193925"/>
          <p14:tracePt t="23557" x="5006975" y="2593975"/>
          <p14:tracePt t="24557" x="5019675" y="2593975"/>
          <p14:tracePt t="24557" x="5102225" y="2593975"/>
          <p14:tracePt t="28475" x="5075238" y="2593975"/>
          <p14:tracePt t="28488" x="5060950" y="2593975"/>
          <p14:tracePt t="29476" x="5048250" y="2593975"/>
          <p14:tracePt t="29477" x="4868863" y="2593975"/>
          <p14:tracePt t="41825" x="4854575" y="2593975"/>
          <p14:tracePt t="41835" x="4840288" y="2593975"/>
          <p14:tracePt t="42826" x="4840288" y="2579688"/>
          <p14:tracePt t="42827" x="4689475" y="1973263"/>
          <p14:tracePt t="43826" x="4689475" y="1958975"/>
          <p14:tracePt t="43827" x="4757738" y="2111375"/>
          <p14:tracePt t="44910" x="4745038" y="2111375"/>
          <p14:tracePt t="45826" x="4730750" y="2111375"/>
          <p14:tracePt t="45827" x="4398963" y="2138363"/>
          <p14:tracePt t="46826" x="4386263" y="2138363"/>
          <p14:tracePt t="46827" x="4357688" y="2070100"/>
          <p14:tracePt t="49424" x="4371975" y="2070100"/>
          <p14:tracePt t="49437" x="4386263" y="2070100"/>
          <p14:tracePt t="50426" x="4398963" y="2070100"/>
          <p14:tracePt t="50427" x="5778500" y="1808163"/>
          <p14:tracePt t="51426" x="5792788" y="1808163"/>
          <p14:tracePt t="51427" x="4854575" y="2305050"/>
          <p14:tracePt t="52426" x="4840288" y="2305050"/>
          <p14:tracePt t="52427" x="3848100" y="3008313"/>
          <p14:tracePt t="53426" x="3848100" y="3022600"/>
          <p14:tracePt t="53427" x="3600450" y="3201988"/>
          <p14:tracePt t="58700" x="3613150" y="3201988"/>
          <p14:tracePt t="58712" x="3627438" y="3201988"/>
          <p14:tracePt t="59696" x="3641725" y="3187700"/>
          <p14:tracePt t="59697" x="4468813" y="3311525"/>
          <p14:tracePt t="60696" x="4483100" y="3311525"/>
          <p14:tracePt t="60697" x="4551363" y="3297238"/>
          <p14:tracePt t="60700" x="4565650" y="3297238"/>
          <p14:tracePt t="61696" x="4565650" y="3284538"/>
          <p14:tracePt t="61697" x="4910138" y="3255963"/>
          <p14:tracePt t="61700" x="4937125" y="3255963"/>
          <p14:tracePt t="62696" x="4951413" y="3255963"/>
          <p14:tracePt t="62696" x="5489575" y="3270250"/>
          <p14:tracePt t="63696" x="5502275" y="3270250"/>
          <p14:tracePt t="63696" x="4965700" y="3270250"/>
          <p14:tracePt t="63700" x="4951413" y="3270250"/>
          <p14:tracePt t="64696" x="4937125" y="3270250"/>
          <p14:tracePt t="64696" x="4951413" y="3173413"/>
          <p14:tracePt t="65696" x="4978400" y="3160713"/>
          <p14:tracePt t="65696" x="5407025" y="3214688"/>
          <p14:tracePt t="66696" x="5419725" y="3214688"/>
          <p14:tracePt t="66697" x="5613400" y="3228975"/>
          <p14:tracePt t="67698" x="5599113" y="3228975"/>
          <p14:tracePt t="72414" x="5586413" y="3228975"/>
          <p14:tracePt t="72429" x="5586413" y="3214688"/>
          <p14:tracePt t="73416" x="5557838" y="3187700"/>
          <p14:tracePt t="73416" x="5172075" y="2635250"/>
          <p14:tracePt t="74416" x="5157788" y="2635250"/>
          <p14:tracePt t="74416" x="5145088" y="2235200"/>
          <p14:tracePt t="75416" x="5157788" y="2220913"/>
          <p14:tracePt t="75416" x="5516563" y="2152650"/>
          <p14:tracePt t="76418" x="5530850" y="2166938"/>
          <p14:tracePt t="83715" x="5530850" y="2193925"/>
          <p14:tracePt t="83727" x="5516563" y="2235200"/>
          <p14:tracePt t="84715" x="5516563" y="2263775"/>
          <p14:tracePt t="84716" x="5145088" y="3394075"/>
          <p14:tracePt t="85717" x="4495800" y="3449638"/>
          <p14:tracePt t="87314" x="4495800" y="3435350"/>
          <p14:tracePt t="87715" x="4510088" y="3435350"/>
          <p14:tracePt t="87716" x="5089525" y="3255963"/>
          <p14:tracePt t="88725" x="5102225" y="3270250"/>
          <p14:tracePt t="88726" x="5613400" y="3297238"/>
          <p14:tracePt t="89725" x="5627688" y="3297238"/>
          <p14:tracePt t="89726" x="5737225" y="3340100"/>
          <p14:tracePt t="90727" x="5557838" y="3284538"/>
          <p14:tracePt t="90731" x="5543550" y="3284538"/>
          <p14:tracePt t="91725" x="5530850" y="3284538"/>
          <p14:tracePt t="92725" x="4951413" y="3201988"/>
          <p14:tracePt t="92726" x="4660900" y="3214688"/>
          <p14:tracePt t="93727" x="3641725" y="3022600"/>
          <p14:tracePt t="94725" x="3627438" y="3022600"/>
          <p14:tracePt t="94726" x="3324225" y="3117850"/>
          <p14:tracePt t="95726" x="3324225" y="3146425"/>
          <p14:tracePt t="97455" x="3336925" y="3146425"/>
          <p14:tracePt t="97725" x="3351213" y="3146425"/>
          <p14:tracePt t="97726" x="3916363" y="3160713"/>
          <p14:tracePt t="98725" x="3930650" y="3160713"/>
          <p14:tracePt t="98726" x="4468813" y="3340100"/>
          <p14:tracePt t="99726" x="4578350" y="3214688"/>
          <p14:tracePt t="100725" x="4592638" y="3214688"/>
          <p14:tracePt t="100727" x="4978400" y="3187700"/>
          <p14:tracePt t="101725" x="4992688" y="3187700"/>
          <p14:tracePt t="101726" x="5157788" y="3228975"/>
          <p14:tracePt t="102726" x="5834063" y="3255963"/>
          <p14:tracePt t="103725" x="5834063" y="3270250"/>
          <p14:tracePt t="103726" x="5848350" y="3284538"/>
          <p14:tracePt t="104726" x="5213350" y="3117850"/>
          <p14:tracePt t="104727" x="5199063" y="3117850"/>
          <p14:tracePt t="105725" x="5186363" y="3117850"/>
          <p14:tracePt t="105726" x="5365750" y="3117850"/>
          <p14:tracePt t="106727" x="5075238" y="3146425"/>
          <p14:tracePt t="107725" x="5060950" y="3146425"/>
          <p14:tracePt t="107725" x="5337175" y="3117850"/>
          <p14:tracePt t="108726" x="5613400" y="3187700"/>
          <p14:tracePt t="109725" x="5627688" y="3187700"/>
          <p14:tracePt t="109725" x="6054725" y="3132138"/>
          <p14:tracePt t="110726" x="6081713" y="3132138"/>
          <p14:tracePt t="115419" x="6069013" y="3132138"/>
          <p14:tracePt t="115443" x="6054725" y="3132138"/>
          <p14:tracePt t="116425" x="6040438" y="3117850"/>
          <p14:tracePt t="116425" x="5599113" y="2870200"/>
          <p14:tracePt t="117426" x="5048250" y="2897188"/>
          <p14:tracePt t="118425" x="5033963" y="2897188"/>
          <p14:tracePt t="118425" x="5157788" y="3049588"/>
          <p14:tracePt t="119426" x="5419725" y="3105150"/>
          <p14:tracePt t="120424" x="5434013" y="3105150"/>
          <p14:tracePt t="120425" x="5737225" y="3132138"/>
          <p14:tracePt t="121570" x="5737225" y="3146425"/>
          <p14:tracePt t="122425" x="5722938" y="3160713"/>
          <p14:tracePt t="122425" x="4978400" y="3105150"/>
          <p14:tracePt t="123426" x="4730750" y="3090863"/>
          <p14:tracePt t="124474" x="4730750" y="3076575"/>
          <p14:tracePt t="125424" x="4745038" y="3063875"/>
          <p14:tracePt t="125426" x="5502275" y="3035300"/>
          <p14:tracePt t="126426" x="4910138" y="2952750"/>
          <p14:tracePt t="126426" x="4730750" y="2938463"/>
          <p14:tracePt t="127425" x="4551363" y="2925763"/>
          <p14:tracePt t="127425" x="2979738" y="2884488"/>
          <p14:tracePt t="128426" x="2633663" y="2870200"/>
          <p14:tracePt t="129424" x="2633663" y="2855913"/>
          <p14:tracePt t="129425" x="3821113" y="2952750"/>
          <p14:tracePt t="130426" x="3392488" y="2938463"/>
          <p14:tracePt t="131424" x="3392488" y="2952750"/>
          <p14:tracePt t="131425" x="4344988" y="3008313"/>
          <p14:tracePt t="132426" x="5048250" y="3090863"/>
          <p14:tracePt t="140326" x="5033963" y="3105150"/>
          <p14:tracePt t="140363" x="5019675" y="3105150"/>
          <p14:tracePt t="141334" x="5019675" y="3117850"/>
          <p14:tracePt t="141335" x="5310188" y="3117850"/>
          <p14:tracePt t="142336" x="5075238" y="3463925"/>
          <p14:tracePt t="142340" x="5060950" y="3476625"/>
          <p14:tracePt t="143334" x="5060950" y="3490913"/>
          <p14:tracePt t="143336" x="4730750" y="3905250"/>
          <p14:tracePt t="145918" x="4745038" y="3905250"/>
          <p14:tracePt t="146334" x="4757738" y="3905250"/>
          <p14:tracePt t="146335" x="5516563" y="4373563"/>
          <p14:tracePt t="147337" x="4854575" y="3614738"/>
          <p14:tracePt t="148337" x="3806825" y="1917700"/>
          <p14:tracePt t="149335" x="3792538" y="1835150"/>
          <p14:tracePt t="149335" x="5295900" y="1573213"/>
          <p14:tracePt t="150845" x="5295900" y="1587500"/>
          <p14:tracePt t="151334" x="5295900" y="1614488"/>
          <p14:tracePt t="151335" x="5751513" y="3643313"/>
          <p14:tracePt t="152337" x="6151563" y="4222750"/>
          <p14:tracePt t="153334" x="6164263" y="4222750"/>
          <p14:tracePt t="153335" x="6178550" y="4264025"/>
          <p14:tracePt t="154337" x="5972175" y="4857750"/>
          <p14:tracePt t="155334" x="5957888" y="4884738"/>
          <p14:tracePt t="155335" x="5916613" y="5146675"/>
          <p14:tracePt t="156336" x="5916613" y="5160963"/>
        </p14:tracePtLst>
      </p14:laserTrace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>
            <a:extLst>
              <a:ext uri="{FF2B5EF4-FFF2-40B4-BE49-F238E27FC236}">
                <a16:creationId xmlns:a16="http://schemas.microsoft.com/office/drawing/2014/main" id="{FC77CBFF-3BE3-4181-B483-67FEE44B37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9132" y="342900"/>
            <a:ext cx="5813735" cy="583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322"/>
    </mc:Choice>
    <mc:Fallback xmlns="">
      <p:transition spd="slow" advTm="137322"/>
    </mc:Fallback>
  </mc:AlternateContent>
  <p:extLst>
    <p:ext uri="{3A86A75C-4F4B-4683-9AE1-C65F6400EC91}">
      <p14:laserTraceLst xmlns:p14="http://schemas.microsoft.com/office/powerpoint/2010/main">
        <p14:tracePtLst>
          <p14:tracePt t="2125" x="5916613" y="5146675"/>
          <p14:tracePt t="2137" x="5916613" y="5132388"/>
          <p14:tracePt t="3123" x="5916613" y="5119688"/>
          <p14:tracePt t="3124" x="5695950" y="2166938"/>
          <p14:tracePt t="4124" x="5695950" y="2152650"/>
          <p14:tracePt t="4124" x="5337175" y="814388"/>
          <p14:tracePt t="5626" x="5337175" y="800100"/>
          <p14:tracePt t="6123" x="5351463" y="800100"/>
          <p14:tracePt t="6124" x="5807075" y="828675"/>
          <p14:tracePt t="9935" x="5807075" y="841375"/>
          <p14:tracePt t="9959" x="5807075" y="855663"/>
          <p14:tracePt t="10933" x="5807075" y="869950"/>
          <p14:tracePt t="10934" x="6689725" y="3505200"/>
          <p14:tracePt t="11933" x="6716713" y="3587750"/>
          <p14:tracePt t="11934" x="7102475" y="4802188"/>
          <p14:tracePt t="12933" x="7102475" y="4760913"/>
          <p14:tracePt t="12934" x="6496050" y="3297238"/>
          <p14:tracePt t="13934" x="5710238" y="1393825"/>
          <p14:tracePt t="14933" x="5710238" y="1379538"/>
          <p14:tracePt t="14934" x="5516563" y="703263"/>
          <p14:tracePt t="22127" x="5516563" y="717550"/>
          <p14:tracePt t="22140" x="5530850" y="731838"/>
          <p14:tracePt t="23123" x="5557838" y="785813"/>
          <p14:tracePt t="23123" x="6316663" y="2717800"/>
          <p14:tracePt t="24123" x="6330950" y="2717800"/>
          <p14:tracePt t="24124" x="6592888" y="3560763"/>
          <p14:tracePt t="25123" x="6592888" y="3573463"/>
          <p14:tracePt t="25124" x="6578600" y="4222750"/>
          <p14:tracePt t="30939" x="6564313" y="4222750"/>
          <p14:tracePt t="30966" x="6551613" y="4222750"/>
          <p14:tracePt t="31943" x="6537325" y="4222750"/>
          <p14:tracePt t="31944" x="6427788" y="4152900"/>
          <p14:tracePt t="32943" x="6413500" y="4152900"/>
          <p14:tracePt t="32943" x="5407025" y="3517900"/>
          <p14:tracePt t="33943" x="5407025" y="3505200"/>
          <p14:tracePt t="33944" x="4551363" y="2055813"/>
          <p14:tracePt t="34943" x="4537075" y="2041525"/>
          <p14:tracePt t="34944" x="4427538" y="1779588"/>
          <p14:tracePt t="36457" x="4398963" y="1779588"/>
          <p14:tracePt t="36943" x="4386263" y="1779588"/>
          <p14:tracePt t="36943" x="4137025" y="1917700"/>
          <p14:tracePt t="39410" x="4151313" y="1917700"/>
          <p14:tracePt t="39421" x="4178300" y="1917700"/>
          <p14:tracePt t="40413" x="4192588" y="1917700"/>
          <p14:tracePt t="40413" x="5365750" y="1766888"/>
          <p14:tracePt t="41413" x="5378450" y="1766888"/>
          <p14:tracePt t="41413" x="6192838" y="1835150"/>
          <p14:tracePt t="51809" x="6164263" y="1820863"/>
          <p14:tracePt t="51822" x="6151563" y="1820863"/>
          <p14:tracePt t="52812" x="6137275" y="1820863"/>
          <p14:tracePt t="52813" x="4398963" y="1917700"/>
          <p14:tracePt t="54727" x="4398963" y="1931988"/>
          <p14:tracePt t="54812" x="4413250" y="1931988"/>
          <p14:tracePt t="54813" x="5681663" y="2746375"/>
          <p14:tracePt t="55812" x="6069013" y="3008313"/>
          <p14:tracePt t="55813" x="7613650" y="4719638"/>
          <p14:tracePt t="56813" x="7599363" y="4719638"/>
          <p14:tracePt t="56813" x="7240588" y="4305300"/>
          <p14:tracePt t="58655" x="7213600" y="4278313"/>
          <p14:tracePt t="58812" x="7185025" y="4249738"/>
          <p14:tracePt t="58813" x="6578600" y="3587750"/>
          <p14:tracePt t="59814" x="6357938" y="2305050"/>
          <p14:tracePt t="60812" x="6357938" y="2290763"/>
          <p14:tracePt t="60813" x="6564313" y="2070100"/>
          <p14:tracePt t="61812" x="6537325" y="2070100"/>
          <p14:tracePt t="61813" x="6357938" y="2070100"/>
          <p14:tracePt t="62812" x="6316663" y="2070100"/>
          <p14:tracePt t="62813" x="5407025" y="1876425"/>
          <p14:tracePt t="63815" x="5213350" y="1711325"/>
          <p14:tracePt t="66809" x="5213350" y="1697038"/>
          <p14:tracePt t="66858" x="5213350" y="1682750"/>
          <p14:tracePt t="67802" x="5213350" y="1670050"/>
          <p14:tracePt t="67803" x="5337175" y="952500"/>
          <p14:tracePt t="68802" x="5351463" y="952500"/>
          <p14:tracePt t="68803" x="6013450" y="869950"/>
          <p14:tracePt t="69804" x="5613400" y="758825"/>
          <p14:tracePt t="70802" x="5586413" y="758825"/>
          <p14:tracePt t="70803" x="5419725" y="841375"/>
          <p14:tracePt t="71802" x="5434013" y="841375"/>
          <p14:tracePt t="71803" x="5737225" y="869950"/>
          <p14:tracePt t="72802" x="5737225" y="882650"/>
          <p14:tracePt t="72803" x="5351463" y="1517650"/>
          <p14:tracePt t="73802" x="5351463" y="1531938"/>
          <p14:tracePt t="73803" x="5351463" y="1587500"/>
          <p14:tracePt t="74803" x="5351463" y="2263775"/>
          <p14:tracePt t="82986" x="5351463" y="2276475"/>
          <p14:tracePt t="82999" x="5351463" y="2305050"/>
          <p14:tracePt t="83982" x="5351463" y="2346325"/>
          <p14:tracePt t="83982" x="5213350" y="2911475"/>
          <p14:tracePt t="88087" x="5227638" y="2911475"/>
          <p14:tracePt t="88100" x="5240338" y="2911475"/>
          <p14:tracePt t="89092" x="5254625" y="2911475"/>
          <p14:tracePt t="89092" x="6013450" y="3490913"/>
          <p14:tracePt t="90092" x="6027738" y="3490913"/>
          <p14:tracePt t="90093" x="6634163" y="3490913"/>
          <p14:tracePt t="91093" x="7337425" y="3381375"/>
          <p14:tracePt t="92092" x="7337425" y="3394075"/>
          <p14:tracePt t="97469" x="7323138" y="3394075"/>
          <p14:tracePt t="97481" x="7310438" y="3394075"/>
          <p14:tracePt t="98471" x="7296150" y="3394075"/>
          <p14:tracePt t="98472" x="6813550" y="3629025"/>
          <p14:tracePt t="99472" x="6799263" y="3629025"/>
          <p14:tracePt t="99472" x="6454775" y="3132138"/>
          <p14:tracePt t="100473" x="7226300" y="3008313"/>
          <p14:tracePt t="101474" x="6469063" y="3255963"/>
          <p14:tracePt t="102474" x="6440488" y="3340100"/>
          <p14:tracePt t="103474" x="6316663" y="3435350"/>
          <p14:tracePt t="104474" x="6937375" y="3408363"/>
          <p14:tracePt t="105474" x="6813550" y="4305300"/>
          <p14:tracePt t="109571" x="6799263" y="4305300"/>
          <p14:tracePt t="109608" x="6784975" y="4305300"/>
          <p14:tracePt t="110571" x="6772275" y="4305300"/>
          <p14:tracePt t="110572" x="6523038" y="4402138"/>
          <p14:tracePt t="111571" x="6537325" y="4402138"/>
          <p14:tracePt t="111572" x="6716713" y="4457700"/>
          <p14:tracePt t="112571" x="6689725" y="4470400"/>
          <p14:tracePt t="112572" x="6069013" y="5160963"/>
          <p14:tracePt t="117441" x="6054725" y="5160963"/>
          <p14:tracePt t="117452" x="6054725" y="5175250"/>
          <p14:tracePt t="118441" x="6054725" y="5187950"/>
          <p14:tracePt t="118442" x="5889625" y="5505450"/>
          <p14:tracePt t="119441" x="5902325" y="5505450"/>
          <p14:tracePt t="119442" x="6357938" y="5464175"/>
          <p14:tracePt t="120441" x="6372225" y="5464175"/>
          <p14:tracePt t="120442" x="6469063" y="5478463"/>
          <p14:tracePt t="125101" x="6454775" y="5464175"/>
          <p14:tracePt t="125113" x="6440488" y="5464175"/>
          <p14:tracePt t="126101" x="6440488" y="5449888"/>
          <p14:tracePt t="126101" x="6013450" y="5091113"/>
          <p14:tracePt t="128321" x="6027738" y="5091113"/>
          <p14:tracePt t="128333" x="6040438" y="5078413"/>
          <p14:tracePt t="129321" x="6054725" y="5078413"/>
          <p14:tracePt t="129321" x="6743700" y="5160963"/>
          <p14:tracePt t="130322" x="5984875" y="5534025"/>
          <p14:tracePt t="131321" x="5972175" y="5534025"/>
          <p14:tracePt t="131322" x="5807075" y="5464175"/>
          <p14:tracePt t="132322" x="5889625" y="5395913"/>
          <p14:tracePt t="132324" x="5916613" y="5381625"/>
          <p14:tracePt t="133321" x="5972175" y="5326063"/>
          <p14:tracePt t="133322" x="7185025" y="4414838"/>
          <p14:tracePt t="133325" x="7199313" y="4414838"/>
          <p14:tracePt t="134321" x="7213600" y="4414838"/>
          <p14:tracePt t="134322" x="7089775" y="4525963"/>
          <p14:tracePt t="135321" x="7075488" y="4525963"/>
          <p14:tracePt t="135322" x="6896100" y="4664075"/>
        </p14:tracePtLst>
      </p14:laserTraceLst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C98BD64-09A5-429D-BABB-36D0255821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8499" y="1094624"/>
            <a:ext cx="7155001" cy="4668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33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456"/>
    </mc:Choice>
    <mc:Fallback xmlns="">
      <p:transition spd="slow" advTm="105456"/>
    </mc:Fallback>
  </mc:AlternateContent>
  <p:extLst>
    <p:ext uri="{3A86A75C-4F4B-4683-9AE1-C65F6400EC91}">
      <p14:laserTraceLst xmlns:p14="http://schemas.microsoft.com/office/powerpoint/2010/main">
        <p14:tracePtLst>
          <p14:tracePt t="1931" x="6896100" y="4649788"/>
          <p14:tracePt t="1942" x="6896100" y="4637088"/>
          <p14:tracePt t="2933" x="6881813" y="4622800"/>
          <p14:tracePt t="2933" x="6399213" y="2179638"/>
          <p14:tracePt t="4929" x="6384925" y="2179638"/>
          <p14:tracePt t="4944" x="6357938" y="2193925"/>
          <p14:tracePt t="5933" x="6330950" y="2208213"/>
          <p14:tracePt t="5933" x="4551363" y="3160713"/>
          <p14:tracePt t="6933" x="4565650" y="3160713"/>
          <p14:tracePt t="6933" x="5516563" y="3201988"/>
          <p14:tracePt t="7933" x="5543550" y="3214688"/>
          <p14:tracePt t="7933" x="5557838" y="3228975"/>
          <p14:tracePt t="8933" x="5543550" y="3255963"/>
          <p14:tracePt t="8934" x="4316413" y="4249738"/>
          <p14:tracePt t="9933" x="4316413" y="4264025"/>
          <p14:tracePt t="9933" x="4316413" y="4278313"/>
          <p14:tracePt t="10932" x="4330700" y="4264025"/>
          <p14:tracePt t="10933" x="4895850" y="4264025"/>
          <p14:tracePt t="13032" x="4895850" y="4278313"/>
          <p14:tracePt t="13045" x="4895850" y="4291013"/>
          <p14:tracePt t="14032" x="4895850" y="4319588"/>
          <p14:tracePt t="14033" x="4578350" y="5726113"/>
          <p14:tracePt t="20100" x="4578350" y="5713413"/>
          <p14:tracePt t="20111" x="4578350" y="5699125"/>
          <p14:tracePt t="21102" x="4578350" y="5684838"/>
          <p14:tracePt t="21103" x="4895850" y="3808413"/>
          <p14:tracePt t="22104" x="4881563" y="3781425"/>
          <p14:tracePt t="23102" x="4868863" y="3767138"/>
          <p14:tracePt t="23103" x="4619625" y="3297238"/>
          <p14:tracePt t="24102" x="4619625" y="3284538"/>
          <p14:tracePt t="24103" x="4592638" y="3146425"/>
          <p14:tracePt t="27856" x="4565650" y="3132138"/>
          <p14:tracePt t="27868" x="4524375" y="3105150"/>
          <p14:tracePt t="28852" x="4468813" y="3035300"/>
          <p14:tracePt t="30946" x="3074988" y="523875"/>
          <p14:tracePt t="30947" x="3641725" y="993775"/>
          <p14:tracePt t="31946" x="3668713" y="1008063"/>
          <p14:tracePt t="31946" x="5295900" y="3117850"/>
          <p14:tracePt t="32945" x="5295900" y="3146425"/>
          <p14:tracePt t="32946" x="5310188" y="3670300"/>
          <p14:tracePt t="33946" x="5295900" y="3670300"/>
          <p14:tracePt t="33946" x="5116513" y="3629025"/>
          <p14:tracePt t="34945" x="5102225" y="3629025"/>
          <p14:tracePt t="34946" x="4978400" y="3325813"/>
          <p14:tracePt t="35946" x="4978400" y="3311525"/>
          <p14:tracePt t="35946" x="4868863" y="3201988"/>
          <p14:tracePt t="40997" x="4868863" y="3187700"/>
          <p14:tracePt t="41022" x="4854575" y="3187700"/>
          <p14:tracePt t="41995" x="4854575" y="3173413"/>
          <p14:tracePt t="41996" x="4551363" y="2967038"/>
          <p14:tracePt t="48390" x="4565650" y="2967038"/>
          <p14:tracePt t="48414" x="4578350" y="2952750"/>
          <p14:tracePt t="49395" x="4592638" y="2952750"/>
          <p14:tracePt t="49396" x="4965700" y="2897188"/>
          <p14:tracePt t="50397" x="5792788" y="2870200"/>
          <p14:tracePt t="51395" x="5807075" y="2870200"/>
          <p14:tracePt t="51396" x="5889625" y="2911475"/>
          <p14:tracePt t="52396" x="4716463" y="4056063"/>
          <p14:tracePt t="53395" x="4660900" y="4098925"/>
          <p14:tracePt t="53396" x="4165600" y="4511675"/>
          <p14:tracePt t="54395" x="4165600" y="4525963"/>
          <p14:tracePt t="54396" x="4289425" y="4470400"/>
          <p14:tracePt t="55395" x="4303713" y="4470400"/>
          <p14:tracePt t="58910" x="4316413" y="4470400"/>
          <p14:tracePt t="58946" x="4330700" y="4470400"/>
          <p14:tracePt t="59915" x="4344988" y="4470400"/>
          <p14:tracePt t="59915" x="4868863" y="4264025"/>
          <p14:tracePt t="60916" x="5613400" y="4278313"/>
          <p14:tracePt t="61916" x="5751513" y="4373563"/>
          <p14:tracePt t="62915" x="5764213" y="4373563"/>
          <p14:tracePt t="62916" x="5695950" y="4498975"/>
          <p14:tracePt t="63915" x="5654675" y="4552950"/>
          <p14:tracePt t="63915" x="4124325" y="5781675"/>
          <p14:tracePt t="64915" x="4095750" y="5808663"/>
          <p14:tracePt t="64916" x="4206875" y="5837238"/>
          <p14:tracePt t="65915" x="4219575" y="5837238"/>
          <p14:tracePt t="65915" x="4606925" y="5684838"/>
          <p14:tracePt t="66915" x="4619625" y="5670550"/>
          <p14:tracePt t="66915" x="4689475" y="5629275"/>
          <p14:tracePt t="71856" x="4675188" y="5629275"/>
          <p14:tracePt t="71881" x="4660900" y="5629275"/>
          <p14:tracePt t="72855" x="4648200" y="5616575"/>
          <p14:tracePt t="72855" x="4633913" y="5546725"/>
          <p14:tracePt t="73855" x="4633913" y="5534025"/>
          <p14:tracePt t="73855" x="4633913" y="5505450"/>
          <p14:tracePt t="75788" x="4648200" y="5505450"/>
          <p14:tracePt t="75854" x="4660900" y="5505450"/>
          <p14:tracePt t="75855" x="4703763" y="5491163"/>
          <p14:tracePt t="76854" x="4730750" y="5478463"/>
          <p14:tracePt t="76855" x="5268913" y="5534025"/>
          <p14:tracePt t="77854" x="5281613" y="5534025"/>
          <p14:tracePt t="77855" x="5227638" y="5534025"/>
          <p14:tracePt t="78856" x="4978400" y="5478463"/>
          <p14:tracePt t="78860" x="4951413" y="5478463"/>
          <p14:tracePt t="79854" x="4924425" y="5478463"/>
          <p14:tracePt t="79856" x="4606925" y="5505450"/>
          <p14:tracePt t="80856" x="4786313" y="5491163"/>
          <p14:tracePt t="81854" x="4813300" y="5505450"/>
          <p14:tracePt t="81855" x="4495800" y="5534025"/>
          <p14:tracePt t="82854" x="4495800" y="5546725"/>
          <p14:tracePt t="83854" x="4510088" y="5546725"/>
          <p14:tracePt t="83856" x="4524375" y="5561013"/>
          <p14:tracePt t="84856" x="4495800" y="5561013"/>
          <p14:tracePt t="85854" x="4510088" y="5561013"/>
          <p14:tracePt t="85855" x="5089525" y="5534025"/>
          <p14:tracePt t="86856" x="4716463" y="5491163"/>
          <p14:tracePt t="87856" x="4799013" y="5534025"/>
          <p14:tracePt t="88854" x="4813300" y="5534025"/>
          <p14:tracePt t="88855" x="5006975" y="5575300"/>
          <p14:tracePt t="89854" x="5019675" y="5575300"/>
          <p14:tracePt t="89855" x="4786313" y="5132388"/>
          <p14:tracePt t="90854" x="4772025" y="5132388"/>
          <p14:tracePt t="90855" x="5060950" y="5534025"/>
          <p14:tracePt t="91854" x="5060950" y="5546725"/>
          <p14:tracePt t="92855" x="5310188" y="5534025"/>
          <p14:tracePt t="94514" x="5295900" y="5534025"/>
          <p14:tracePt t="94854" x="5268913" y="5534025"/>
          <p14:tracePt t="94855" x="4565650" y="5767388"/>
          <p14:tracePt t="94858" x="4551363" y="5795963"/>
          <p14:tracePt t="95854" x="4524375" y="5808663"/>
          <p14:tracePt t="95855" x="4840288" y="5754688"/>
          <p14:tracePt t="95859" x="4854575" y="5754688"/>
          <p14:tracePt t="96854" x="4868863" y="5754688"/>
          <p14:tracePt t="96855" x="5737225" y="5546725"/>
          <p14:tracePt t="97854" x="5778500" y="5561013"/>
          <p14:tracePt t="97855" x="6702425" y="5546725"/>
          <p14:tracePt t="102456" x="6716713" y="5546725"/>
          <p14:tracePt t="102481" x="6743700" y="5546725"/>
          <p14:tracePt t="103454" x="6743700" y="5534025"/>
          <p14:tracePt t="103454" x="7281863" y="5643563"/>
          <p14:tracePt t="104454" x="7296150" y="5643563"/>
          <p14:tracePt t="104455" x="7310438" y="5643563"/>
        </p14:tracePtLst>
      </p14:laserTraceLst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102</Words>
  <Application>Microsoft Office PowerPoint</Application>
  <PresentationFormat>Widescreen</PresentationFormat>
  <Paragraphs>22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Najim S.A.</dc:creator>
  <cp:lastModifiedBy>Najim S.A.</cp:lastModifiedBy>
  <cp:revision>18</cp:revision>
  <dcterms:created xsi:type="dcterms:W3CDTF">2020-03-12T12:22:48Z</dcterms:created>
  <dcterms:modified xsi:type="dcterms:W3CDTF">2020-03-13T08:49:31Z</dcterms:modified>
</cp:coreProperties>
</file>